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304" r:id="rId4"/>
    <p:sldId id="305" r:id="rId5"/>
    <p:sldId id="257" r:id="rId6"/>
    <p:sldId id="261" r:id="rId7"/>
    <p:sldId id="262" r:id="rId8"/>
    <p:sldId id="290" r:id="rId9"/>
    <p:sldId id="265" r:id="rId10"/>
    <p:sldId id="266" r:id="rId11"/>
    <p:sldId id="263" r:id="rId12"/>
    <p:sldId id="309" r:id="rId13"/>
    <p:sldId id="268" r:id="rId14"/>
    <p:sldId id="273" r:id="rId15"/>
    <p:sldId id="294" r:id="rId16"/>
    <p:sldId id="295" r:id="rId17"/>
    <p:sldId id="275" r:id="rId18"/>
    <p:sldId id="276" r:id="rId19"/>
    <p:sldId id="277" r:id="rId20"/>
    <p:sldId id="312" r:id="rId21"/>
    <p:sldId id="271" r:id="rId22"/>
    <p:sldId id="279" r:id="rId23"/>
    <p:sldId id="292" r:id="rId24"/>
    <p:sldId id="293" r:id="rId25"/>
    <p:sldId id="281" r:id="rId26"/>
    <p:sldId id="282" r:id="rId27"/>
    <p:sldId id="296" r:id="rId28"/>
    <p:sldId id="315" r:id="rId29"/>
    <p:sldId id="272" r:id="rId30"/>
    <p:sldId id="284" r:id="rId31"/>
    <p:sldId id="285" r:id="rId32"/>
    <p:sldId id="303" r:id="rId33"/>
    <p:sldId id="286" r:id="rId34"/>
    <p:sldId id="287" r:id="rId35"/>
    <p:sldId id="297" r:id="rId36"/>
    <p:sldId id="316" r:id="rId37"/>
    <p:sldId id="308" r:id="rId38"/>
    <p:sldId id="27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6" autoAdjust="0"/>
    <p:restoredTop sz="86399" autoAdjust="0"/>
  </p:normalViewPr>
  <p:slideViewPr>
    <p:cSldViewPr>
      <p:cViewPr>
        <p:scale>
          <a:sx n="85" d="100"/>
          <a:sy n="85" d="100"/>
        </p:scale>
        <p:origin x="-370" y="8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A5EA3D-75F6-4FBD-B743-D7ED4EAFB9F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1EEC0C-0901-4710-AD6C-5CF5CC26F6AC}">
      <dgm:prSet phldrT="[Text]" custT="1"/>
      <dgm:spPr/>
      <dgm:t>
        <a:bodyPr/>
        <a:lstStyle/>
        <a:p>
          <a:r>
            <a:rPr lang="en-US" sz="1600" dirty="0" smtClean="0"/>
            <a:t>Member submits request to FC</a:t>
          </a:r>
          <a:endParaRPr lang="en-US" sz="1600" dirty="0"/>
        </a:p>
      </dgm:t>
    </dgm:pt>
    <dgm:pt modelId="{044825E7-C3D2-4507-B0C3-5906BC62260B}" type="parTrans" cxnId="{B1B31B48-D70A-4DEC-8124-124519CFAE1D}">
      <dgm:prSet/>
      <dgm:spPr/>
      <dgm:t>
        <a:bodyPr/>
        <a:lstStyle/>
        <a:p>
          <a:endParaRPr lang="en-US"/>
        </a:p>
      </dgm:t>
    </dgm:pt>
    <dgm:pt modelId="{994EE38C-7793-4765-9322-F11791687263}" type="sibTrans" cxnId="{B1B31B48-D70A-4DEC-8124-124519CFAE1D}">
      <dgm:prSet/>
      <dgm:spPr/>
      <dgm:t>
        <a:bodyPr/>
        <a:lstStyle/>
        <a:p>
          <a:endParaRPr lang="en-US"/>
        </a:p>
      </dgm:t>
    </dgm:pt>
    <dgm:pt modelId="{BC536EAA-7B5F-42E4-8251-96A7A45CB4A7}">
      <dgm:prSet phldrT="[Text]" custT="1"/>
      <dgm:spPr/>
      <dgm:t>
        <a:bodyPr/>
        <a:lstStyle/>
        <a:p>
          <a:r>
            <a:rPr lang="en-US" sz="1600" dirty="0" smtClean="0"/>
            <a:t>Approval of the application by FC at the local (Flotilla) level.</a:t>
          </a:r>
        </a:p>
      </dgm:t>
    </dgm:pt>
    <dgm:pt modelId="{16EB75E1-8A3E-4948-AE67-AF3AE7E7AA33}" type="parTrans" cxnId="{C22D5756-C0C5-4034-B1BE-BC59ED1603A9}">
      <dgm:prSet/>
      <dgm:spPr/>
      <dgm:t>
        <a:bodyPr/>
        <a:lstStyle/>
        <a:p>
          <a:endParaRPr lang="en-US"/>
        </a:p>
      </dgm:t>
    </dgm:pt>
    <dgm:pt modelId="{5A8CD0F8-EED0-4D86-9676-1C7D7458B606}" type="sibTrans" cxnId="{C22D5756-C0C5-4034-B1BE-BC59ED1603A9}">
      <dgm:prSet/>
      <dgm:spPr/>
      <dgm:t>
        <a:bodyPr/>
        <a:lstStyle/>
        <a:p>
          <a:endParaRPr lang="en-US"/>
        </a:p>
      </dgm:t>
    </dgm:pt>
    <dgm:pt modelId="{DCEC079E-CF4B-4358-A9A0-B6FC54AC254D}">
      <dgm:prSet phldrT="[Text]" custT="1"/>
      <dgm:spPr/>
      <dgm:t>
        <a:bodyPr/>
        <a:lstStyle/>
        <a:p>
          <a:r>
            <a:rPr lang="en-US" sz="1600" dirty="0" smtClean="0"/>
            <a:t>FC sends it to the DSO-HR</a:t>
          </a:r>
        </a:p>
      </dgm:t>
    </dgm:pt>
    <dgm:pt modelId="{EEC96257-0467-4D14-B415-67B467044752}" type="parTrans" cxnId="{6F62DAD2-D975-413C-983E-46A754DA64B7}">
      <dgm:prSet/>
      <dgm:spPr/>
      <dgm:t>
        <a:bodyPr/>
        <a:lstStyle/>
        <a:p>
          <a:endParaRPr lang="en-US"/>
        </a:p>
      </dgm:t>
    </dgm:pt>
    <dgm:pt modelId="{A448FA1B-2186-4021-AAB7-CCFC4BA4E64B}" type="sibTrans" cxnId="{6F62DAD2-D975-413C-983E-46A754DA64B7}">
      <dgm:prSet/>
      <dgm:spPr/>
      <dgm:t>
        <a:bodyPr/>
        <a:lstStyle/>
        <a:p>
          <a:endParaRPr lang="en-US"/>
        </a:p>
      </dgm:t>
    </dgm:pt>
    <dgm:pt modelId="{664B9B61-2AD0-4340-89A2-DFDE595DBB1A}">
      <dgm:prSet phldrT="[Text]" custT="1"/>
      <dgm:spPr/>
      <dgm:t>
        <a:bodyPr/>
        <a:lstStyle/>
        <a:p>
          <a:r>
            <a:rPr lang="en-US" sz="1600" dirty="0" smtClean="0"/>
            <a:t>DSO-HR provides final verification and approval</a:t>
          </a:r>
        </a:p>
      </dgm:t>
    </dgm:pt>
    <dgm:pt modelId="{0B4BF030-9290-4FEF-801F-3900CE606B85}" type="parTrans" cxnId="{172FFBAC-4EBE-4448-A0C6-1F000DD72283}">
      <dgm:prSet/>
      <dgm:spPr/>
      <dgm:t>
        <a:bodyPr/>
        <a:lstStyle/>
        <a:p>
          <a:endParaRPr lang="en-US"/>
        </a:p>
      </dgm:t>
    </dgm:pt>
    <dgm:pt modelId="{BB5E9141-1080-4D30-AE8A-210588DB6E4E}" type="sibTrans" cxnId="{172FFBAC-4EBE-4448-A0C6-1F000DD72283}">
      <dgm:prSet/>
      <dgm:spPr/>
      <dgm:t>
        <a:bodyPr/>
        <a:lstStyle/>
        <a:p>
          <a:endParaRPr lang="en-US"/>
        </a:p>
      </dgm:t>
    </dgm:pt>
    <dgm:pt modelId="{C665FE10-1A6A-43AE-B7CB-0405BCFDD14A}">
      <dgm:prSet phldrT="[Text]" custT="1"/>
      <dgm:spPr/>
      <dgm:t>
        <a:bodyPr/>
        <a:lstStyle/>
        <a:p>
          <a:r>
            <a:rPr lang="en-US" sz="1600" dirty="0" smtClean="0"/>
            <a:t>DSO-HR forwards the </a:t>
          </a:r>
        </a:p>
        <a:p>
          <a:r>
            <a:rPr lang="en-US" sz="1600" b="1" dirty="0" smtClean="0">
              <a:solidFill>
                <a:srgbClr val="FFFF00"/>
              </a:solidFill>
            </a:rPr>
            <a:t>ORIGINAL FORM </a:t>
          </a:r>
        </a:p>
        <a:p>
          <a:r>
            <a:rPr lang="en-US" sz="1600" dirty="0" smtClean="0"/>
            <a:t>to the District Director of Auxiliary</a:t>
          </a:r>
          <a:endParaRPr lang="en-US" sz="1600" dirty="0"/>
        </a:p>
      </dgm:t>
    </dgm:pt>
    <dgm:pt modelId="{4972607F-7B2D-4036-942E-CCB50FDDB8EE}" type="parTrans" cxnId="{4A3B0A6A-7BB1-4C4B-9422-ABBBAC5B3D1F}">
      <dgm:prSet/>
      <dgm:spPr/>
      <dgm:t>
        <a:bodyPr/>
        <a:lstStyle/>
        <a:p>
          <a:endParaRPr lang="en-US"/>
        </a:p>
      </dgm:t>
    </dgm:pt>
    <dgm:pt modelId="{ADCEF3A9-6940-4ED7-AE94-F7EC5A4CAC33}" type="sibTrans" cxnId="{4A3B0A6A-7BB1-4C4B-9422-ABBBAC5B3D1F}">
      <dgm:prSet/>
      <dgm:spPr/>
      <dgm:t>
        <a:bodyPr/>
        <a:lstStyle/>
        <a:p>
          <a:endParaRPr lang="en-US"/>
        </a:p>
      </dgm:t>
    </dgm:pt>
    <dgm:pt modelId="{981BFB14-DD98-4BE1-8849-847D1AC8DE18}">
      <dgm:prSet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1600" dirty="0" smtClean="0"/>
            <a:t>DSO-HR forwards an</a:t>
          </a:r>
        </a:p>
        <a:p>
          <a:pPr>
            <a:spcBef>
              <a:spcPts val="0"/>
            </a:spcBef>
            <a:spcAft>
              <a:spcPts val="600"/>
            </a:spcAft>
          </a:pPr>
          <a:r>
            <a:rPr lang="en-US" sz="1600" b="1" dirty="0" smtClean="0">
              <a:solidFill>
                <a:srgbClr val="FFFF00"/>
              </a:solidFill>
            </a:rPr>
            <a:t> INFORMATIONAL COPY </a:t>
          </a:r>
        </a:p>
        <a:p>
          <a:pPr>
            <a:spcBef>
              <a:spcPts val="0"/>
            </a:spcBef>
            <a:spcAft>
              <a:spcPts val="600"/>
            </a:spcAft>
          </a:pPr>
          <a:r>
            <a:rPr lang="en-US" sz="1600" dirty="0" smtClean="0"/>
            <a:t>to the BC-HRN as listed on the form </a:t>
          </a:r>
        </a:p>
      </dgm:t>
    </dgm:pt>
    <dgm:pt modelId="{434BEDDA-9FB1-4E7C-8EEA-FEC91ED433D6}" type="parTrans" cxnId="{F1F28B81-09BD-4C0E-A792-6DF1B04F378E}">
      <dgm:prSet/>
      <dgm:spPr/>
      <dgm:t>
        <a:bodyPr/>
        <a:lstStyle/>
        <a:p>
          <a:endParaRPr lang="en-US"/>
        </a:p>
      </dgm:t>
    </dgm:pt>
    <dgm:pt modelId="{26427FCC-D106-421A-8F5F-B313C9C3DD80}" type="sibTrans" cxnId="{F1F28B81-09BD-4C0E-A792-6DF1B04F378E}">
      <dgm:prSet/>
      <dgm:spPr/>
      <dgm:t>
        <a:bodyPr/>
        <a:lstStyle/>
        <a:p>
          <a:endParaRPr lang="en-US"/>
        </a:p>
      </dgm:t>
    </dgm:pt>
    <dgm:pt modelId="{EFAFDC8F-4B3D-42A2-B482-9E01C5471639}">
      <dgm:prSet custT="1"/>
      <dgm:spPr/>
      <dgm:t>
        <a:bodyPr/>
        <a:lstStyle/>
        <a:p>
          <a:r>
            <a:rPr lang="en-US" sz="1600" dirty="0" smtClean="0"/>
            <a:t>DIRAUX reviews and approves and forwards the Ribbon, Medal, and Certificate to the appropriate DCO</a:t>
          </a:r>
          <a:endParaRPr lang="en-US" sz="1600" dirty="0"/>
        </a:p>
      </dgm:t>
    </dgm:pt>
    <dgm:pt modelId="{B1DA31D2-A11B-46B9-9FFD-09F3DB68666F}" type="parTrans" cxnId="{0AF0DB7A-B928-4791-8554-B30C709B0A51}">
      <dgm:prSet/>
      <dgm:spPr/>
      <dgm:t>
        <a:bodyPr/>
        <a:lstStyle/>
        <a:p>
          <a:endParaRPr lang="en-US"/>
        </a:p>
      </dgm:t>
    </dgm:pt>
    <dgm:pt modelId="{0F7FE46D-BC06-4A75-BC2D-208FF01D72DB}" type="sibTrans" cxnId="{0AF0DB7A-B928-4791-8554-B30C709B0A51}">
      <dgm:prSet/>
      <dgm:spPr/>
      <dgm:t>
        <a:bodyPr/>
        <a:lstStyle/>
        <a:p>
          <a:endParaRPr lang="en-US"/>
        </a:p>
      </dgm:t>
    </dgm:pt>
    <dgm:pt modelId="{3F531D19-8A5D-4205-B267-DAFC13183876}">
      <dgm:prSet custT="1"/>
      <dgm:spPr/>
      <dgm:t>
        <a:bodyPr/>
        <a:lstStyle/>
        <a:p>
          <a:r>
            <a:rPr lang="en-US" sz="1600" dirty="0" smtClean="0"/>
            <a:t>BC-HRN enters information into national award spread sheet for documentation.</a:t>
          </a:r>
        </a:p>
      </dgm:t>
    </dgm:pt>
    <dgm:pt modelId="{61BE852F-3A2F-46E4-AB9B-8685045FDE5A}" type="parTrans" cxnId="{B4E25EB2-E036-4D5A-851C-FD33E2A62007}">
      <dgm:prSet/>
      <dgm:spPr/>
      <dgm:t>
        <a:bodyPr/>
        <a:lstStyle/>
        <a:p>
          <a:endParaRPr lang="en-US"/>
        </a:p>
      </dgm:t>
    </dgm:pt>
    <dgm:pt modelId="{61614ED7-2ECC-4899-9DE7-580C357FC7CC}" type="sibTrans" cxnId="{B4E25EB2-E036-4D5A-851C-FD33E2A62007}">
      <dgm:prSet/>
      <dgm:spPr/>
      <dgm:t>
        <a:bodyPr/>
        <a:lstStyle/>
        <a:p>
          <a:endParaRPr lang="en-US"/>
        </a:p>
      </dgm:t>
    </dgm:pt>
    <dgm:pt modelId="{64C03753-050F-4634-A581-A7F7E6518786}">
      <dgm:prSet custT="1"/>
      <dgm:spPr/>
      <dgm:t>
        <a:bodyPr/>
        <a:lstStyle/>
        <a:p>
          <a:r>
            <a:rPr lang="en-US" sz="1600" dirty="0" smtClean="0"/>
            <a:t>DCO presents to Recruiting Member at their chosen time (typically District Conference).</a:t>
          </a:r>
        </a:p>
      </dgm:t>
    </dgm:pt>
    <dgm:pt modelId="{29A28064-23AE-4A1D-8D35-419E417086E7}" type="parTrans" cxnId="{D3E6E946-BE93-4828-AB10-6F705F9F0419}">
      <dgm:prSet/>
      <dgm:spPr/>
      <dgm:t>
        <a:bodyPr/>
        <a:lstStyle/>
        <a:p>
          <a:endParaRPr lang="en-US"/>
        </a:p>
      </dgm:t>
    </dgm:pt>
    <dgm:pt modelId="{837BB75A-D11E-4296-BB6A-C0DE4080CD60}" type="sibTrans" cxnId="{D3E6E946-BE93-4828-AB10-6F705F9F0419}">
      <dgm:prSet/>
      <dgm:spPr/>
      <dgm:t>
        <a:bodyPr/>
        <a:lstStyle/>
        <a:p>
          <a:endParaRPr lang="en-US"/>
        </a:p>
      </dgm:t>
    </dgm:pt>
    <dgm:pt modelId="{2A80FEB2-E8FD-4C1D-A015-1694DCDB04EE}" type="pres">
      <dgm:prSet presAssocID="{A2A5EA3D-75F6-4FBD-B743-D7ED4EAFB9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CB9BDC4-975C-4CCF-9C2C-964826D3E576}" type="pres">
      <dgm:prSet presAssocID="{DF1EEC0C-0901-4710-AD6C-5CF5CC26F6AC}" presName="hierRoot1" presStyleCnt="0">
        <dgm:presLayoutVars>
          <dgm:hierBranch val="init"/>
        </dgm:presLayoutVars>
      </dgm:prSet>
      <dgm:spPr/>
    </dgm:pt>
    <dgm:pt modelId="{E4E1AA37-8B9E-4F4A-A09F-18401F9DBC2A}" type="pres">
      <dgm:prSet presAssocID="{DF1EEC0C-0901-4710-AD6C-5CF5CC26F6AC}" presName="rootComposite1" presStyleCnt="0"/>
      <dgm:spPr/>
    </dgm:pt>
    <dgm:pt modelId="{0FAA31F6-CE14-4E42-A789-6E46CF4C930C}" type="pres">
      <dgm:prSet presAssocID="{DF1EEC0C-0901-4710-AD6C-5CF5CC26F6AC}" presName="rootText1" presStyleLbl="node0" presStyleIdx="0" presStyleCnt="1" custScaleX="857972" custScaleY="78543" custLinFactNeighborX="651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1DE3D0-508D-4D97-92FF-65D4F1D0DC32}" type="pres">
      <dgm:prSet presAssocID="{DF1EEC0C-0901-4710-AD6C-5CF5CC26F6A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8018C1E-ED35-4899-93EE-3FDE209B31D4}" type="pres">
      <dgm:prSet presAssocID="{DF1EEC0C-0901-4710-AD6C-5CF5CC26F6AC}" presName="hierChild2" presStyleCnt="0"/>
      <dgm:spPr/>
    </dgm:pt>
    <dgm:pt modelId="{89EA68DD-075D-4255-8BED-3FF22111328A}" type="pres">
      <dgm:prSet presAssocID="{16EB75E1-8A3E-4948-AE67-AF3AE7E7AA33}" presName="Name37" presStyleLbl="parChTrans1D2" presStyleIdx="0" presStyleCnt="1"/>
      <dgm:spPr/>
      <dgm:t>
        <a:bodyPr/>
        <a:lstStyle/>
        <a:p>
          <a:endParaRPr lang="en-US"/>
        </a:p>
      </dgm:t>
    </dgm:pt>
    <dgm:pt modelId="{8EFF5D25-A68F-49E4-B578-1E1D33831AA9}" type="pres">
      <dgm:prSet presAssocID="{BC536EAA-7B5F-42E4-8251-96A7A45CB4A7}" presName="hierRoot2" presStyleCnt="0">
        <dgm:presLayoutVars>
          <dgm:hierBranch val="init"/>
        </dgm:presLayoutVars>
      </dgm:prSet>
      <dgm:spPr/>
    </dgm:pt>
    <dgm:pt modelId="{12BA68E7-6083-411B-9703-FD272E904666}" type="pres">
      <dgm:prSet presAssocID="{BC536EAA-7B5F-42E4-8251-96A7A45CB4A7}" presName="rootComposite" presStyleCnt="0"/>
      <dgm:spPr/>
    </dgm:pt>
    <dgm:pt modelId="{D1CD75F9-3309-45F2-BBE0-D2DB01868DB9}" type="pres">
      <dgm:prSet presAssocID="{BC536EAA-7B5F-42E4-8251-96A7A45CB4A7}" presName="rootText" presStyleLbl="node2" presStyleIdx="0" presStyleCnt="1" custScaleX="857972" custScaleY="116092" custLinFactNeighborX="651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7DE06C-6A39-4E78-8596-B8217A371E82}" type="pres">
      <dgm:prSet presAssocID="{BC536EAA-7B5F-42E4-8251-96A7A45CB4A7}" presName="rootConnector" presStyleLbl="node2" presStyleIdx="0" presStyleCnt="1"/>
      <dgm:spPr/>
      <dgm:t>
        <a:bodyPr/>
        <a:lstStyle/>
        <a:p>
          <a:endParaRPr lang="en-US"/>
        </a:p>
      </dgm:t>
    </dgm:pt>
    <dgm:pt modelId="{C35AA1FF-F8C8-46AA-8D57-39FDEABFFE05}" type="pres">
      <dgm:prSet presAssocID="{BC536EAA-7B5F-42E4-8251-96A7A45CB4A7}" presName="hierChild4" presStyleCnt="0"/>
      <dgm:spPr/>
    </dgm:pt>
    <dgm:pt modelId="{3941A4F4-70F3-4F58-89F8-DED88532E0BF}" type="pres">
      <dgm:prSet presAssocID="{EEC96257-0467-4D14-B415-67B467044752}" presName="Name37" presStyleLbl="parChTrans1D3" presStyleIdx="0" presStyleCnt="1"/>
      <dgm:spPr/>
      <dgm:t>
        <a:bodyPr/>
        <a:lstStyle/>
        <a:p>
          <a:endParaRPr lang="en-US"/>
        </a:p>
      </dgm:t>
    </dgm:pt>
    <dgm:pt modelId="{E8889373-E0B3-4C96-81C2-FC70C7A96297}" type="pres">
      <dgm:prSet presAssocID="{DCEC079E-CF4B-4358-A9A0-B6FC54AC254D}" presName="hierRoot2" presStyleCnt="0">
        <dgm:presLayoutVars>
          <dgm:hierBranch val="init"/>
        </dgm:presLayoutVars>
      </dgm:prSet>
      <dgm:spPr/>
    </dgm:pt>
    <dgm:pt modelId="{5AD59AD9-C0A5-4921-A151-3F47F3A44E0A}" type="pres">
      <dgm:prSet presAssocID="{DCEC079E-CF4B-4358-A9A0-B6FC54AC254D}" presName="rootComposite" presStyleCnt="0"/>
      <dgm:spPr/>
    </dgm:pt>
    <dgm:pt modelId="{5252490B-08BF-42B0-ADB0-0B825174AC06}" type="pres">
      <dgm:prSet presAssocID="{DCEC079E-CF4B-4358-A9A0-B6FC54AC254D}" presName="rootText" presStyleLbl="node3" presStyleIdx="0" presStyleCnt="1" custScaleX="857972" custScaleY="86997" custLinFactNeighborX="651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DEE235-C839-4F51-8056-CC2EF45E58DE}" type="pres">
      <dgm:prSet presAssocID="{DCEC079E-CF4B-4358-A9A0-B6FC54AC254D}" presName="rootConnector" presStyleLbl="node3" presStyleIdx="0" presStyleCnt="1"/>
      <dgm:spPr/>
      <dgm:t>
        <a:bodyPr/>
        <a:lstStyle/>
        <a:p>
          <a:endParaRPr lang="en-US"/>
        </a:p>
      </dgm:t>
    </dgm:pt>
    <dgm:pt modelId="{0CE78A64-0697-4AEB-AD2B-C7E5F7A7E9B0}" type="pres">
      <dgm:prSet presAssocID="{DCEC079E-CF4B-4358-A9A0-B6FC54AC254D}" presName="hierChild4" presStyleCnt="0"/>
      <dgm:spPr/>
    </dgm:pt>
    <dgm:pt modelId="{F0CEA8A9-F95F-47BD-8B26-580227B60F05}" type="pres">
      <dgm:prSet presAssocID="{0B4BF030-9290-4FEF-801F-3900CE606B85}" presName="Name37" presStyleLbl="parChTrans1D4" presStyleIdx="0" presStyleCnt="6"/>
      <dgm:spPr/>
      <dgm:t>
        <a:bodyPr/>
        <a:lstStyle/>
        <a:p>
          <a:endParaRPr lang="en-US"/>
        </a:p>
      </dgm:t>
    </dgm:pt>
    <dgm:pt modelId="{EB7C10C4-E715-486C-83CC-DCC108D649FB}" type="pres">
      <dgm:prSet presAssocID="{664B9B61-2AD0-4340-89A2-DFDE595DBB1A}" presName="hierRoot2" presStyleCnt="0">
        <dgm:presLayoutVars>
          <dgm:hierBranch val="init"/>
        </dgm:presLayoutVars>
      </dgm:prSet>
      <dgm:spPr/>
    </dgm:pt>
    <dgm:pt modelId="{7E05CC38-BCD6-428F-ADE1-1B3DFE4FC679}" type="pres">
      <dgm:prSet presAssocID="{664B9B61-2AD0-4340-89A2-DFDE595DBB1A}" presName="rootComposite" presStyleCnt="0"/>
      <dgm:spPr/>
    </dgm:pt>
    <dgm:pt modelId="{392F9C81-9944-471D-AFC8-CBC735C8EB4D}" type="pres">
      <dgm:prSet presAssocID="{664B9B61-2AD0-4340-89A2-DFDE595DBB1A}" presName="rootText" presStyleLbl="node4" presStyleIdx="0" presStyleCnt="6" custScaleX="842665" custScaleY="86168" custLinFactNeighborX="651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57CC43-AC6D-4F15-B36D-E36B903F2743}" type="pres">
      <dgm:prSet presAssocID="{664B9B61-2AD0-4340-89A2-DFDE595DBB1A}" presName="rootConnector" presStyleLbl="node4" presStyleIdx="0" presStyleCnt="6"/>
      <dgm:spPr/>
      <dgm:t>
        <a:bodyPr/>
        <a:lstStyle/>
        <a:p>
          <a:endParaRPr lang="en-US"/>
        </a:p>
      </dgm:t>
    </dgm:pt>
    <dgm:pt modelId="{0E109807-CD08-42A6-BBDD-1D1C0F7B2D7E}" type="pres">
      <dgm:prSet presAssocID="{664B9B61-2AD0-4340-89A2-DFDE595DBB1A}" presName="hierChild4" presStyleCnt="0"/>
      <dgm:spPr/>
    </dgm:pt>
    <dgm:pt modelId="{C4B302BD-37AF-408F-AD31-59EC8D22B654}" type="pres">
      <dgm:prSet presAssocID="{434BEDDA-9FB1-4E7C-8EEA-FEC91ED433D6}" presName="Name37" presStyleLbl="parChTrans1D4" presStyleIdx="1" presStyleCnt="6"/>
      <dgm:spPr/>
      <dgm:t>
        <a:bodyPr/>
        <a:lstStyle/>
        <a:p>
          <a:endParaRPr lang="en-US"/>
        </a:p>
      </dgm:t>
    </dgm:pt>
    <dgm:pt modelId="{2CFBC859-FA49-4AB5-9380-A0AA03A91B24}" type="pres">
      <dgm:prSet presAssocID="{981BFB14-DD98-4BE1-8849-847D1AC8DE18}" presName="hierRoot2" presStyleCnt="0">
        <dgm:presLayoutVars>
          <dgm:hierBranch val="init"/>
        </dgm:presLayoutVars>
      </dgm:prSet>
      <dgm:spPr/>
    </dgm:pt>
    <dgm:pt modelId="{D2DE260E-07F1-4BFD-BA5E-A6A2FA6FB6E1}" type="pres">
      <dgm:prSet presAssocID="{981BFB14-DD98-4BE1-8849-847D1AC8DE18}" presName="rootComposite" presStyleCnt="0"/>
      <dgm:spPr/>
    </dgm:pt>
    <dgm:pt modelId="{F2D671B0-3790-44E8-97AF-A580CB87F3F5}" type="pres">
      <dgm:prSet presAssocID="{981BFB14-DD98-4BE1-8849-847D1AC8DE18}" presName="rootText" presStyleLbl="node4" presStyleIdx="1" presStyleCnt="6" custScaleX="415406" custScaleY="356952" custLinFactNeighborX="5304" custLinFactNeighborY="9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01DC0B-9258-4548-92AC-4F29CBE58317}" type="pres">
      <dgm:prSet presAssocID="{981BFB14-DD98-4BE1-8849-847D1AC8DE18}" presName="rootConnector" presStyleLbl="node4" presStyleIdx="1" presStyleCnt="6"/>
      <dgm:spPr/>
      <dgm:t>
        <a:bodyPr/>
        <a:lstStyle/>
        <a:p>
          <a:endParaRPr lang="en-US"/>
        </a:p>
      </dgm:t>
    </dgm:pt>
    <dgm:pt modelId="{DCBFA742-B4EE-46C5-8281-1E06039385F4}" type="pres">
      <dgm:prSet presAssocID="{981BFB14-DD98-4BE1-8849-847D1AC8DE18}" presName="hierChild4" presStyleCnt="0"/>
      <dgm:spPr/>
    </dgm:pt>
    <dgm:pt modelId="{87EBC128-42E6-40B9-B991-9A06491188E1}" type="pres">
      <dgm:prSet presAssocID="{61BE852F-3A2F-46E4-AB9B-8685045FDE5A}" presName="Name37" presStyleLbl="parChTrans1D4" presStyleIdx="2" presStyleCnt="6"/>
      <dgm:spPr/>
      <dgm:t>
        <a:bodyPr/>
        <a:lstStyle/>
        <a:p>
          <a:endParaRPr lang="en-US"/>
        </a:p>
      </dgm:t>
    </dgm:pt>
    <dgm:pt modelId="{909B7F99-0058-46AC-A7BC-5A2B46177063}" type="pres">
      <dgm:prSet presAssocID="{3F531D19-8A5D-4205-B267-DAFC13183876}" presName="hierRoot2" presStyleCnt="0">
        <dgm:presLayoutVars>
          <dgm:hierBranch val="init"/>
        </dgm:presLayoutVars>
      </dgm:prSet>
      <dgm:spPr/>
    </dgm:pt>
    <dgm:pt modelId="{5E6067C9-F9A1-47BA-8476-DB45BEFB2B7F}" type="pres">
      <dgm:prSet presAssocID="{3F531D19-8A5D-4205-B267-DAFC13183876}" presName="rootComposite" presStyleCnt="0"/>
      <dgm:spPr/>
    </dgm:pt>
    <dgm:pt modelId="{EAC8664F-E1BB-40C9-9782-D20010B1205A}" type="pres">
      <dgm:prSet presAssocID="{3F531D19-8A5D-4205-B267-DAFC13183876}" presName="rootText" presStyleLbl="node4" presStyleIdx="2" presStyleCnt="6" custScaleX="333323" custScaleY="335469" custLinFactNeighborX="-209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9151CD-CF18-4EB4-B6DF-D553F25F0F0D}" type="pres">
      <dgm:prSet presAssocID="{3F531D19-8A5D-4205-B267-DAFC13183876}" presName="rootConnector" presStyleLbl="node4" presStyleIdx="2" presStyleCnt="6"/>
      <dgm:spPr/>
      <dgm:t>
        <a:bodyPr/>
        <a:lstStyle/>
        <a:p>
          <a:endParaRPr lang="en-US"/>
        </a:p>
      </dgm:t>
    </dgm:pt>
    <dgm:pt modelId="{784083C1-1C5A-4EFB-9AB1-4F42091456CF}" type="pres">
      <dgm:prSet presAssocID="{3F531D19-8A5D-4205-B267-DAFC13183876}" presName="hierChild4" presStyleCnt="0"/>
      <dgm:spPr/>
    </dgm:pt>
    <dgm:pt modelId="{03EC7E82-5E19-41EF-8B66-B038330243B2}" type="pres">
      <dgm:prSet presAssocID="{3F531D19-8A5D-4205-B267-DAFC13183876}" presName="hierChild5" presStyleCnt="0"/>
      <dgm:spPr/>
    </dgm:pt>
    <dgm:pt modelId="{64278B0C-3561-4E75-9800-D909F8577588}" type="pres">
      <dgm:prSet presAssocID="{981BFB14-DD98-4BE1-8849-847D1AC8DE18}" presName="hierChild5" presStyleCnt="0"/>
      <dgm:spPr/>
    </dgm:pt>
    <dgm:pt modelId="{90FF6ED0-37F9-41C1-BE93-E637F391C2C5}" type="pres">
      <dgm:prSet presAssocID="{4972607F-7B2D-4036-942E-CCB50FDDB8EE}" presName="Name37" presStyleLbl="parChTrans1D4" presStyleIdx="3" presStyleCnt="6"/>
      <dgm:spPr/>
      <dgm:t>
        <a:bodyPr/>
        <a:lstStyle/>
        <a:p>
          <a:endParaRPr lang="en-US"/>
        </a:p>
      </dgm:t>
    </dgm:pt>
    <dgm:pt modelId="{514B8DA5-0F60-4F88-BAF6-057AD2169093}" type="pres">
      <dgm:prSet presAssocID="{C665FE10-1A6A-43AE-B7CB-0405BCFDD14A}" presName="hierRoot2" presStyleCnt="0">
        <dgm:presLayoutVars>
          <dgm:hierBranch val="init"/>
        </dgm:presLayoutVars>
      </dgm:prSet>
      <dgm:spPr/>
    </dgm:pt>
    <dgm:pt modelId="{A916FDF6-052A-4D57-A457-152376F06F73}" type="pres">
      <dgm:prSet presAssocID="{C665FE10-1A6A-43AE-B7CB-0405BCFDD14A}" presName="rootComposite" presStyleCnt="0"/>
      <dgm:spPr/>
    </dgm:pt>
    <dgm:pt modelId="{55CC9097-7684-4214-8E85-2765727DF460}" type="pres">
      <dgm:prSet presAssocID="{C665FE10-1A6A-43AE-B7CB-0405BCFDD14A}" presName="rootText" presStyleLbl="node4" presStyleIdx="3" presStyleCnt="6" custScaleX="498388" custScaleY="269469" custLinFactNeighborX="21414" custLinFactNeighborY="155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0080ED-8557-463E-A338-3C9710A578FC}" type="pres">
      <dgm:prSet presAssocID="{C665FE10-1A6A-43AE-B7CB-0405BCFDD14A}" presName="rootConnector" presStyleLbl="node4" presStyleIdx="3" presStyleCnt="6"/>
      <dgm:spPr/>
      <dgm:t>
        <a:bodyPr/>
        <a:lstStyle/>
        <a:p>
          <a:endParaRPr lang="en-US"/>
        </a:p>
      </dgm:t>
    </dgm:pt>
    <dgm:pt modelId="{3840EE94-8BF2-454C-B04C-0A70E78728FD}" type="pres">
      <dgm:prSet presAssocID="{C665FE10-1A6A-43AE-B7CB-0405BCFDD14A}" presName="hierChild4" presStyleCnt="0"/>
      <dgm:spPr/>
    </dgm:pt>
    <dgm:pt modelId="{61A1770B-8DA5-424F-8BC1-CC06E741CAC2}" type="pres">
      <dgm:prSet presAssocID="{B1DA31D2-A11B-46B9-9FFD-09F3DB68666F}" presName="Name37" presStyleLbl="parChTrans1D4" presStyleIdx="4" presStyleCnt="6"/>
      <dgm:spPr/>
      <dgm:t>
        <a:bodyPr/>
        <a:lstStyle/>
        <a:p>
          <a:endParaRPr lang="en-US"/>
        </a:p>
      </dgm:t>
    </dgm:pt>
    <dgm:pt modelId="{73D2C1A9-9551-45B0-AC9A-A39B4AB87A74}" type="pres">
      <dgm:prSet presAssocID="{EFAFDC8F-4B3D-42A2-B482-9E01C5471639}" presName="hierRoot2" presStyleCnt="0">
        <dgm:presLayoutVars>
          <dgm:hierBranch val="init"/>
        </dgm:presLayoutVars>
      </dgm:prSet>
      <dgm:spPr/>
    </dgm:pt>
    <dgm:pt modelId="{B6DC9FB2-6599-4F2E-939B-B14E364C7899}" type="pres">
      <dgm:prSet presAssocID="{EFAFDC8F-4B3D-42A2-B482-9E01C5471639}" presName="rootComposite" presStyleCnt="0"/>
      <dgm:spPr/>
    </dgm:pt>
    <dgm:pt modelId="{D137DC03-8BC8-4E29-920D-944BC6F0A38B}" type="pres">
      <dgm:prSet presAssocID="{EFAFDC8F-4B3D-42A2-B482-9E01C5471639}" presName="rootText" presStyleLbl="node4" presStyleIdx="4" presStyleCnt="6" custScaleX="497417" custScaleY="229858" custLinFactNeighborX="20589" custLinFactNeighborY="205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DA2124-E57C-4BE3-8BF3-56E4D6D62B93}" type="pres">
      <dgm:prSet presAssocID="{EFAFDC8F-4B3D-42A2-B482-9E01C5471639}" presName="rootConnector" presStyleLbl="node4" presStyleIdx="4" presStyleCnt="6"/>
      <dgm:spPr/>
      <dgm:t>
        <a:bodyPr/>
        <a:lstStyle/>
        <a:p>
          <a:endParaRPr lang="en-US"/>
        </a:p>
      </dgm:t>
    </dgm:pt>
    <dgm:pt modelId="{82C66A18-5629-4C40-BF73-B3D9A0445F61}" type="pres">
      <dgm:prSet presAssocID="{EFAFDC8F-4B3D-42A2-B482-9E01C5471639}" presName="hierChild4" presStyleCnt="0"/>
      <dgm:spPr/>
    </dgm:pt>
    <dgm:pt modelId="{FD283BE3-C173-40A4-B036-0545BEEEC76A}" type="pres">
      <dgm:prSet presAssocID="{29A28064-23AE-4A1D-8D35-419E417086E7}" presName="Name37" presStyleLbl="parChTrans1D4" presStyleIdx="5" presStyleCnt="6"/>
      <dgm:spPr/>
      <dgm:t>
        <a:bodyPr/>
        <a:lstStyle/>
        <a:p>
          <a:endParaRPr lang="en-US"/>
        </a:p>
      </dgm:t>
    </dgm:pt>
    <dgm:pt modelId="{600F19AA-2B58-48A3-AACF-0E574F363D50}" type="pres">
      <dgm:prSet presAssocID="{64C03753-050F-4634-A581-A7F7E6518786}" presName="hierRoot2" presStyleCnt="0">
        <dgm:presLayoutVars>
          <dgm:hierBranch val="init"/>
        </dgm:presLayoutVars>
      </dgm:prSet>
      <dgm:spPr/>
    </dgm:pt>
    <dgm:pt modelId="{070ADFFE-FDF8-42C0-9978-2D699FADE4B7}" type="pres">
      <dgm:prSet presAssocID="{64C03753-050F-4634-A581-A7F7E6518786}" presName="rootComposite" presStyleCnt="0"/>
      <dgm:spPr/>
    </dgm:pt>
    <dgm:pt modelId="{734664CF-D732-48C0-BCC4-1221D980E503}" type="pres">
      <dgm:prSet presAssocID="{64C03753-050F-4634-A581-A7F7E6518786}" presName="rootText" presStyleLbl="node4" presStyleIdx="5" presStyleCnt="6" custScaleX="498920" custScaleY="215145" custLinFactNeighborX="109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E1CF83-249E-403B-A5A1-8956F3144BD3}" type="pres">
      <dgm:prSet presAssocID="{64C03753-050F-4634-A581-A7F7E6518786}" presName="rootConnector" presStyleLbl="node4" presStyleIdx="5" presStyleCnt="6"/>
      <dgm:spPr/>
      <dgm:t>
        <a:bodyPr/>
        <a:lstStyle/>
        <a:p>
          <a:endParaRPr lang="en-US"/>
        </a:p>
      </dgm:t>
    </dgm:pt>
    <dgm:pt modelId="{882C29A3-D680-4F2A-82F3-9913CE8394BA}" type="pres">
      <dgm:prSet presAssocID="{64C03753-050F-4634-A581-A7F7E6518786}" presName="hierChild4" presStyleCnt="0"/>
      <dgm:spPr/>
    </dgm:pt>
    <dgm:pt modelId="{C108F7A6-E750-45E0-A6C1-EA7F8E2C2982}" type="pres">
      <dgm:prSet presAssocID="{64C03753-050F-4634-A581-A7F7E6518786}" presName="hierChild5" presStyleCnt="0"/>
      <dgm:spPr/>
    </dgm:pt>
    <dgm:pt modelId="{2AD93D62-3A61-4DCB-ABE8-5C09CDC7FF76}" type="pres">
      <dgm:prSet presAssocID="{EFAFDC8F-4B3D-42A2-B482-9E01C5471639}" presName="hierChild5" presStyleCnt="0"/>
      <dgm:spPr/>
    </dgm:pt>
    <dgm:pt modelId="{46E2AF38-8D4F-4CE8-9AA8-5F90801C373C}" type="pres">
      <dgm:prSet presAssocID="{C665FE10-1A6A-43AE-B7CB-0405BCFDD14A}" presName="hierChild5" presStyleCnt="0"/>
      <dgm:spPr/>
    </dgm:pt>
    <dgm:pt modelId="{125B26E9-272D-4E16-95BE-A45533144332}" type="pres">
      <dgm:prSet presAssocID="{664B9B61-2AD0-4340-89A2-DFDE595DBB1A}" presName="hierChild5" presStyleCnt="0"/>
      <dgm:spPr/>
    </dgm:pt>
    <dgm:pt modelId="{CE9A865C-EA36-4E78-88C2-487DB67175B4}" type="pres">
      <dgm:prSet presAssocID="{DCEC079E-CF4B-4358-A9A0-B6FC54AC254D}" presName="hierChild5" presStyleCnt="0"/>
      <dgm:spPr/>
    </dgm:pt>
    <dgm:pt modelId="{AA38F3AC-8F99-4373-8575-44146C55BCD2}" type="pres">
      <dgm:prSet presAssocID="{BC536EAA-7B5F-42E4-8251-96A7A45CB4A7}" presName="hierChild5" presStyleCnt="0"/>
      <dgm:spPr/>
    </dgm:pt>
    <dgm:pt modelId="{3C2BEAEB-9309-4E22-A4BB-8BA556BE167C}" type="pres">
      <dgm:prSet presAssocID="{DF1EEC0C-0901-4710-AD6C-5CF5CC26F6AC}" presName="hierChild3" presStyleCnt="0"/>
      <dgm:spPr/>
    </dgm:pt>
  </dgm:ptLst>
  <dgm:cxnLst>
    <dgm:cxn modelId="{4A3B0A6A-7BB1-4C4B-9422-ABBBAC5B3D1F}" srcId="{664B9B61-2AD0-4340-89A2-DFDE595DBB1A}" destId="{C665FE10-1A6A-43AE-B7CB-0405BCFDD14A}" srcOrd="1" destOrd="0" parTransId="{4972607F-7B2D-4036-942E-CCB50FDDB8EE}" sibTransId="{ADCEF3A9-6940-4ED7-AE94-F7EC5A4CAC33}"/>
    <dgm:cxn modelId="{9C62CFD6-7767-4749-AE1F-BAE4F928263F}" type="presOf" srcId="{A2A5EA3D-75F6-4FBD-B743-D7ED4EAFB9FD}" destId="{2A80FEB2-E8FD-4C1D-A015-1694DCDB04EE}" srcOrd="0" destOrd="0" presId="urn:microsoft.com/office/officeart/2005/8/layout/orgChart1"/>
    <dgm:cxn modelId="{B1B31B48-D70A-4DEC-8124-124519CFAE1D}" srcId="{A2A5EA3D-75F6-4FBD-B743-D7ED4EAFB9FD}" destId="{DF1EEC0C-0901-4710-AD6C-5CF5CC26F6AC}" srcOrd="0" destOrd="0" parTransId="{044825E7-C3D2-4507-B0C3-5906BC62260B}" sibTransId="{994EE38C-7793-4765-9322-F11791687263}"/>
    <dgm:cxn modelId="{CD13A693-4574-410E-8F86-B9BC7C42F2F3}" type="presOf" srcId="{664B9B61-2AD0-4340-89A2-DFDE595DBB1A}" destId="{0057CC43-AC6D-4F15-B36D-E36B903F2743}" srcOrd="1" destOrd="0" presId="urn:microsoft.com/office/officeart/2005/8/layout/orgChart1"/>
    <dgm:cxn modelId="{B116B0AE-D58B-40AA-8068-CD0CE677334A}" type="presOf" srcId="{29A28064-23AE-4A1D-8D35-419E417086E7}" destId="{FD283BE3-C173-40A4-B036-0545BEEEC76A}" srcOrd="0" destOrd="0" presId="urn:microsoft.com/office/officeart/2005/8/layout/orgChart1"/>
    <dgm:cxn modelId="{79D967AC-BD11-4EFF-852E-603F2434C429}" type="presOf" srcId="{3F531D19-8A5D-4205-B267-DAFC13183876}" destId="{C39151CD-CF18-4EB4-B6DF-D553F25F0F0D}" srcOrd="1" destOrd="0" presId="urn:microsoft.com/office/officeart/2005/8/layout/orgChart1"/>
    <dgm:cxn modelId="{32366AC6-52B7-4A71-8668-1C07C1E6ACA8}" type="presOf" srcId="{664B9B61-2AD0-4340-89A2-DFDE595DBB1A}" destId="{392F9C81-9944-471D-AFC8-CBC735C8EB4D}" srcOrd="0" destOrd="0" presId="urn:microsoft.com/office/officeart/2005/8/layout/orgChart1"/>
    <dgm:cxn modelId="{AB99F66F-43AE-46A9-9534-9FE0E228296B}" type="presOf" srcId="{DF1EEC0C-0901-4710-AD6C-5CF5CC26F6AC}" destId="{0FAA31F6-CE14-4E42-A789-6E46CF4C930C}" srcOrd="0" destOrd="0" presId="urn:microsoft.com/office/officeart/2005/8/layout/orgChart1"/>
    <dgm:cxn modelId="{5D9DE989-511C-406C-B221-37D3BAACF2A2}" type="presOf" srcId="{0B4BF030-9290-4FEF-801F-3900CE606B85}" destId="{F0CEA8A9-F95F-47BD-8B26-580227B60F05}" srcOrd="0" destOrd="0" presId="urn:microsoft.com/office/officeart/2005/8/layout/orgChart1"/>
    <dgm:cxn modelId="{C81386ED-3C39-4C68-B930-C61DD1901B71}" type="presOf" srcId="{4972607F-7B2D-4036-942E-CCB50FDDB8EE}" destId="{90FF6ED0-37F9-41C1-BE93-E637F391C2C5}" srcOrd="0" destOrd="0" presId="urn:microsoft.com/office/officeart/2005/8/layout/orgChart1"/>
    <dgm:cxn modelId="{E43D665C-7916-4051-9B21-FC71141957D0}" type="presOf" srcId="{DCEC079E-CF4B-4358-A9A0-B6FC54AC254D}" destId="{5252490B-08BF-42B0-ADB0-0B825174AC06}" srcOrd="0" destOrd="0" presId="urn:microsoft.com/office/officeart/2005/8/layout/orgChart1"/>
    <dgm:cxn modelId="{E0E397AC-C476-4B0D-808F-EC1C0B3DCD77}" type="presOf" srcId="{981BFB14-DD98-4BE1-8849-847D1AC8DE18}" destId="{9401DC0B-9258-4548-92AC-4F29CBE58317}" srcOrd="1" destOrd="0" presId="urn:microsoft.com/office/officeart/2005/8/layout/orgChart1"/>
    <dgm:cxn modelId="{4D005C3A-01A7-4064-9774-536CB5527C18}" type="presOf" srcId="{64C03753-050F-4634-A581-A7F7E6518786}" destId="{34E1CF83-249E-403B-A5A1-8956F3144BD3}" srcOrd="1" destOrd="0" presId="urn:microsoft.com/office/officeart/2005/8/layout/orgChart1"/>
    <dgm:cxn modelId="{17617556-B08A-4F58-9EA8-F2F3DBB2D22B}" type="presOf" srcId="{BC536EAA-7B5F-42E4-8251-96A7A45CB4A7}" destId="{897DE06C-6A39-4E78-8596-B8217A371E82}" srcOrd="1" destOrd="0" presId="urn:microsoft.com/office/officeart/2005/8/layout/orgChart1"/>
    <dgm:cxn modelId="{0E6045C5-E402-4515-A17B-C7F178652879}" type="presOf" srcId="{434BEDDA-9FB1-4E7C-8EEA-FEC91ED433D6}" destId="{C4B302BD-37AF-408F-AD31-59EC8D22B654}" srcOrd="0" destOrd="0" presId="urn:microsoft.com/office/officeart/2005/8/layout/orgChart1"/>
    <dgm:cxn modelId="{F75F39F0-7736-4CAD-9842-B98D16EA093E}" type="presOf" srcId="{B1DA31D2-A11B-46B9-9FFD-09F3DB68666F}" destId="{61A1770B-8DA5-424F-8BC1-CC06E741CAC2}" srcOrd="0" destOrd="0" presId="urn:microsoft.com/office/officeart/2005/8/layout/orgChart1"/>
    <dgm:cxn modelId="{D3D932A6-8CE6-443B-A677-AC285CCB208A}" type="presOf" srcId="{DF1EEC0C-0901-4710-AD6C-5CF5CC26F6AC}" destId="{1F1DE3D0-508D-4D97-92FF-65D4F1D0DC32}" srcOrd="1" destOrd="0" presId="urn:microsoft.com/office/officeart/2005/8/layout/orgChart1"/>
    <dgm:cxn modelId="{1B14579A-9A21-47B5-B48A-3C9F46CCE453}" type="presOf" srcId="{EEC96257-0467-4D14-B415-67B467044752}" destId="{3941A4F4-70F3-4F58-89F8-DED88532E0BF}" srcOrd="0" destOrd="0" presId="urn:microsoft.com/office/officeart/2005/8/layout/orgChart1"/>
    <dgm:cxn modelId="{B4E25EB2-E036-4D5A-851C-FD33E2A62007}" srcId="{981BFB14-DD98-4BE1-8849-847D1AC8DE18}" destId="{3F531D19-8A5D-4205-B267-DAFC13183876}" srcOrd="0" destOrd="0" parTransId="{61BE852F-3A2F-46E4-AB9B-8685045FDE5A}" sibTransId="{61614ED7-2ECC-4899-9DE7-580C357FC7CC}"/>
    <dgm:cxn modelId="{172FFBAC-4EBE-4448-A0C6-1F000DD72283}" srcId="{DCEC079E-CF4B-4358-A9A0-B6FC54AC254D}" destId="{664B9B61-2AD0-4340-89A2-DFDE595DBB1A}" srcOrd="0" destOrd="0" parTransId="{0B4BF030-9290-4FEF-801F-3900CE606B85}" sibTransId="{BB5E9141-1080-4D30-AE8A-210588DB6E4E}"/>
    <dgm:cxn modelId="{D27CCED5-6B05-4299-9E73-FDEC9373B16B}" type="presOf" srcId="{61BE852F-3A2F-46E4-AB9B-8685045FDE5A}" destId="{87EBC128-42E6-40B9-B991-9A06491188E1}" srcOrd="0" destOrd="0" presId="urn:microsoft.com/office/officeart/2005/8/layout/orgChart1"/>
    <dgm:cxn modelId="{F1F28B81-09BD-4C0E-A792-6DF1B04F378E}" srcId="{664B9B61-2AD0-4340-89A2-DFDE595DBB1A}" destId="{981BFB14-DD98-4BE1-8849-847D1AC8DE18}" srcOrd="0" destOrd="0" parTransId="{434BEDDA-9FB1-4E7C-8EEA-FEC91ED433D6}" sibTransId="{26427FCC-D106-421A-8F5F-B313C9C3DD80}"/>
    <dgm:cxn modelId="{03CF7D3E-13A4-413A-B049-C4C85C098A97}" type="presOf" srcId="{3F531D19-8A5D-4205-B267-DAFC13183876}" destId="{EAC8664F-E1BB-40C9-9782-D20010B1205A}" srcOrd="0" destOrd="0" presId="urn:microsoft.com/office/officeart/2005/8/layout/orgChart1"/>
    <dgm:cxn modelId="{259F2B0D-19DA-44EB-AEF0-4E04DE87BAD3}" type="presOf" srcId="{16EB75E1-8A3E-4948-AE67-AF3AE7E7AA33}" destId="{89EA68DD-075D-4255-8BED-3FF22111328A}" srcOrd="0" destOrd="0" presId="urn:microsoft.com/office/officeart/2005/8/layout/orgChart1"/>
    <dgm:cxn modelId="{54CF0E5C-6487-40A4-9A1E-74007CBFB1AF}" type="presOf" srcId="{64C03753-050F-4634-A581-A7F7E6518786}" destId="{734664CF-D732-48C0-BCC4-1221D980E503}" srcOrd="0" destOrd="0" presId="urn:microsoft.com/office/officeart/2005/8/layout/orgChart1"/>
    <dgm:cxn modelId="{D8873EBA-2DAA-467E-873B-E955997371D5}" type="presOf" srcId="{DCEC079E-CF4B-4358-A9A0-B6FC54AC254D}" destId="{2EDEE235-C839-4F51-8056-CC2EF45E58DE}" srcOrd="1" destOrd="0" presId="urn:microsoft.com/office/officeart/2005/8/layout/orgChart1"/>
    <dgm:cxn modelId="{7C49D3EF-C569-4E88-886D-76F142590BEB}" type="presOf" srcId="{C665FE10-1A6A-43AE-B7CB-0405BCFDD14A}" destId="{55CC9097-7684-4214-8E85-2765727DF460}" srcOrd="0" destOrd="0" presId="urn:microsoft.com/office/officeart/2005/8/layout/orgChart1"/>
    <dgm:cxn modelId="{94975E98-4C2B-4DAC-947E-16F027667B30}" type="presOf" srcId="{EFAFDC8F-4B3D-42A2-B482-9E01C5471639}" destId="{D137DC03-8BC8-4E29-920D-944BC6F0A38B}" srcOrd="0" destOrd="0" presId="urn:microsoft.com/office/officeart/2005/8/layout/orgChart1"/>
    <dgm:cxn modelId="{C22D5756-C0C5-4034-B1BE-BC59ED1603A9}" srcId="{DF1EEC0C-0901-4710-AD6C-5CF5CC26F6AC}" destId="{BC536EAA-7B5F-42E4-8251-96A7A45CB4A7}" srcOrd="0" destOrd="0" parTransId="{16EB75E1-8A3E-4948-AE67-AF3AE7E7AA33}" sibTransId="{5A8CD0F8-EED0-4D86-9676-1C7D7458B606}"/>
    <dgm:cxn modelId="{C1D8D259-6BDD-4D80-9583-8AF5FE806D79}" type="presOf" srcId="{C665FE10-1A6A-43AE-B7CB-0405BCFDD14A}" destId="{2D0080ED-8557-463E-A338-3C9710A578FC}" srcOrd="1" destOrd="0" presId="urn:microsoft.com/office/officeart/2005/8/layout/orgChart1"/>
    <dgm:cxn modelId="{D3E6E946-BE93-4828-AB10-6F705F9F0419}" srcId="{EFAFDC8F-4B3D-42A2-B482-9E01C5471639}" destId="{64C03753-050F-4634-A581-A7F7E6518786}" srcOrd="0" destOrd="0" parTransId="{29A28064-23AE-4A1D-8D35-419E417086E7}" sibTransId="{837BB75A-D11E-4296-BB6A-C0DE4080CD60}"/>
    <dgm:cxn modelId="{AEC91801-1197-4524-A3F2-8233815A10ED}" type="presOf" srcId="{EFAFDC8F-4B3D-42A2-B482-9E01C5471639}" destId="{34DA2124-E57C-4BE3-8BF3-56E4D6D62B93}" srcOrd="1" destOrd="0" presId="urn:microsoft.com/office/officeart/2005/8/layout/orgChart1"/>
    <dgm:cxn modelId="{098349B8-E268-4CD8-A7D9-1399DB60BA5F}" type="presOf" srcId="{981BFB14-DD98-4BE1-8849-847D1AC8DE18}" destId="{F2D671B0-3790-44E8-97AF-A580CB87F3F5}" srcOrd="0" destOrd="0" presId="urn:microsoft.com/office/officeart/2005/8/layout/orgChart1"/>
    <dgm:cxn modelId="{6F62DAD2-D975-413C-983E-46A754DA64B7}" srcId="{BC536EAA-7B5F-42E4-8251-96A7A45CB4A7}" destId="{DCEC079E-CF4B-4358-A9A0-B6FC54AC254D}" srcOrd="0" destOrd="0" parTransId="{EEC96257-0467-4D14-B415-67B467044752}" sibTransId="{A448FA1B-2186-4021-AAB7-CCFC4BA4E64B}"/>
    <dgm:cxn modelId="{0AF0DB7A-B928-4791-8554-B30C709B0A51}" srcId="{C665FE10-1A6A-43AE-B7CB-0405BCFDD14A}" destId="{EFAFDC8F-4B3D-42A2-B482-9E01C5471639}" srcOrd="0" destOrd="0" parTransId="{B1DA31D2-A11B-46B9-9FFD-09F3DB68666F}" sibTransId="{0F7FE46D-BC06-4A75-BC2D-208FF01D72DB}"/>
    <dgm:cxn modelId="{1DA602A3-F84A-454A-9C16-6D12B6F362CA}" type="presOf" srcId="{BC536EAA-7B5F-42E4-8251-96A7A45CB4A7}" destId="{D1CD75F9-3309-45F2-BBE0-D2DB01868DB9}" srcOrd="0" destOrd="0" presId="urn:microsoft.com/office/officeart/2005/8/layout/orgChart1"/>
    <dgm:cxn modelId="{6DA6D143-3FB9-4EE2-AF70-082497E17146}" type="presParOf" srcId="{2A80FEB2-E8FD-4C1D-A015-1694DCDB04EE}" destId="{ECB9BDC4-975C-4CCF-9C2C-964826D3E576}" srcOrd="0" destOrd="0" presId="urn:microsoft.com/office/officeart/2005/8/layout/orgChart1"/>
    <dgm:cxn modelId="{64950312-9806-4C58-BB7F-7EDA13484B56}" type="presParOf" srcId="{ECB9BDC4-975C-4CCF-9C2C-964826D3E576}" destId="{E4E1AA37-8B9E-4F4A-A09F-18401F9DBC2A}" srcOrd="0" destOrd="0" presId="urn:microsoft.com/office/officeart/2005/8/layout/orgChart1"/>
    <dgm:cxn modelId="{9E36425C-FF3D-4713-9E55-F0733EDDD9EE}" type="presParOf" srcId="{E4E1AA37-8B9E-4F4A-A09F-18401F9DBC2A}" destId="{0FAA31F6-CE14-4E42-A789-6E46CF4C930C}" srcOrd="0" destOrd="0" presId="urn:microsoft.com/office/officeart/2005/8/layout/orgChart1"/>
    <dgm:cxn modelId="{7740E5A3-0B0F-42A7-A636-536C5E311F7A}" type="presParOf" srcId="{E4E1AA37-8B9E-4F4A-A09F-18401F9DBC2A}" destId="{1F1DE3D0-508D-4D97-92FF-65D4F1D0DC32}" srcOrd="1" destOrd="0" presId="urn:microsoft.com/office/officeart/2005/8/layout/orgChart1"/>
    <dgm:cxn modelId="{9A707FA7-4056-47BF-B3C7-FE8BBD1C3871}" type="presParOf" srcId="{ECB9BDC4-975C-4CCF-9C2C-964826D3E576}" destId="{18018C1E-ED35-4899-93EE-3FDE209B31D4}" srcOrd="1" destOrd="0" presId="urn:microsoft.com/office/officeart/2005/8/layout/orgChart1"/>
    <dgm:cxn modelId="{30A91CC4-06AA-4478-B05B-04A5EBA83C55}" type="presParOf" srcId="{18018C1E-ED35-4899-93EE-3FDE209B31D4}" destId="{89EA68DD-075D-4255-8BED-3FF22111328A}" srcOrd="0" destOrd="0" presId="urn:microsoft.com/office/officeart/2005/8/layout/orgChart1"/>
    <dgm:cxn modelId="{42A377D6-5D8C-4194-A7F8-02356EE244A0}" type="presParOf" srcId="{18018C1E-ED35-4899-93EE-3FDE209B31D4}" destId="{8EFF5D25-A68F-49E4-B578-1E1D33831AA9}" srcOrd="1" destOrd="0" presId="urn:microsoft.com/office/officeart/2005/8/layout/orgChart1"/>
    <dgm:cxn modelId="{591C00E0-C213-4843-BACF-393AD774FC30}" type="presParOf" srcId="{8EFF5D25-A68F-49E4-B578-1E1D33831AA9}" destId="{12BA68E7-6083-411B-9703-FD272E904666}" srcOrd="0" destOrd="0" presId="urn:microsoft.com/office/officeart/2005/8/layout/orgChart1"/>
    <dgm:cxn modelId="{DD59B2F1-E7E7-47E8-86E9-D7BF8C7A2F9B}" type="presParOf" srcId="{12BA68E7-6083-411B-9703-FD272E904666}" destId="{D1CD75F9-3309-45F2-BBE0-D2DB01868DB9}" srcOrd="0" destOrd="0" presId="urn:microsoft.com/office/officeart/2005/8/layout/orgChart1"/>
    <dgm:cxn modelId="{ADFC3D0C-D0E0-45E5-A2AA-2F23B79041C3}" type="presParOf" srcId="{12BA68E7-6083-411B-9703-FD272E904666}" destId="{897DE06C-6A39-4E78-8596-B8217A371E82}" srcOrd="1" destOrd="0" presId="urn:microsoft.com/office/officeart/2005/8/layout/orgChart1"/>
    <dgm:cxn modelId="{C841A39F-9FD9-48FA-B5EA-D3987F2147FE}" type="presParOf" srcId="{8EFF5D25-A68F-49E4-B578-1E1D33831AA9}" destId="{C35AA1FF-F8C8-46AA-8D57-39FDEABFFE05}" srcOrd="1" destOrd="0" presId="urn:microsoft.com/office/officeart/2005/8/layout/orgChart1"/>
    <dgm:cxn modelId="{2DC09DB8-2DFF-4F73-BE8F-96AA2575C7BF}" type="presParOf" srcId="{C35AA1FF-F8C8-46AA-8D57-39FDEABFFE05}" destId="{3941A4F4-70F3-4F58-89F8-DED88532E0BF}" srcOrd="0" destOrd="0" presId="urn:microsoft.com/office/officeart/2005/8/layout/orgChart1"/>
    <dgm:cxn modelId="{FBE85C9C-A7BE-40A4-8A2B-0A2C4BEC8C47}" type="presParOf" srcId="{C35AA1FF-F8C8-46AA-8D57-39FDEABFFE05}" destId="{E8889373-E0B3-4C96-81C2-FC70C7A96297}" srcOrd="1" destOrd="0" presId="urn:microsoft.com/office/officeart/2005/8/layout/orgChart1"/>
    <dgm:cxn modelId="{C284880E-2A6E-4EA7-9142-234806709FD4}" type="presParOf" srcId="{E8889373-E0B3-4C96-81C2-FC70C7A96297}" destId="{5AD59AD9-C0A5-4921-A151-3F47F3A44E0A}" srcOrd="0" destOrd="0" presId="urn:microsoft.com/office/officeart/2005/8/layout/orgChart1"/>
    <dgm:cxn modelId="{015BFBEC-9080-4FCA-A142-C2C0378009EF}" type="presParOf" srcId="{5AD59AD9-C0A5-4921-A151-3F47F3A44E0A}" destId="{5252490B-08BF-42B0-ADB0-0B825174AC06}" srcOrd="0" destOrd="0" presId="urn:microsoft.com/office/officeart/2005/8/layout/orgChart1"/>
    <dgm:cxn modelId="{24ADDB57-ADB0-4D2F-A025-0EAC3EDA9DB0}" type="presParOf" srcId="{5AD59AD9-C0A5-4921-A151-3F47F3A44E0A}" destId="{2EDEE235-C839-4F51-8056-CC2EF45E58DE}" srcOrd="1" destOrd="0" presId="urn:microsoft.com/office/officeart/2005/8/layout/orgChart1"/>
    <dgm:cxn modelId="{575DCC91-BAAF-4C6C-9FE1-C0A43E7653ED}" type="presParOf" srcId="{E8889373-E0B3-4C96-81C2-FC70C7A96297}" destId="{0CE78A64-0697-4AEB-AD2B-C7E5F7A7E9B0}" srcOrd="1" destOrd="0" presId="urn:microsoft.com/office/officeart/2005/8/layout/orgChart1"/>
    <dgm:cxn modelId="{F31B2451-E7B3-49F6-A045-8462CB324E86}" type="presParOf" srcId="{0CE78A64-0697-4AEB-AD2B-C7E5F7A7E9B0}" destId="{F0CEA8A9-F95F-47BD-8B26-580227B60F05}" srcOrd="0" destOrd="0" presId="urn:microsoft.com/office/officeart/2005/8/layout/orgChart1"/>
    <dgm:cxn modelId="{F69D393D-028C-41DA-B0A9-78801A7A1A22}" type="presParOf" srcId="{0CE78A64-0697-4AEB-AD2B-C7E5F7A7E9B0}" destId="{EB7C10C4-E715-486C-83CC-DCC108D649FB}" srcOrd="1" destOrd="0" presId="urn:microsoft.com/office/officeart/2005/8/layout/orgChart1"/>
    <dgm:cxn modelId="{53819747-B812-404C-B019-8751FDFE2E05}" type="presParOf" srcId="{EB7C10C4-E715-486C-83CC-DCC108D649FB}" destId="{7E05CC38-BCD6-428F-ADE1-1B3DFE4FC679}" srcOrd="0" destOrd="0" presId="urn:microsoft.com/office/officeart/2005/8/layout/orgChart1"/>
    <dgm:cxn modelId="{0F0A6994-5221-4450-9F0E-A13907CFAFF9}" type="presParOf" srcId="{7E05CC38-BCD6-428F-ADE1-1B3DFE4FC679}" destId="{392F9C81-9944-471D-AFC8-CBC735C8EB4D}" srcOrd="0" destOrd="0" presId="urn:microsoft.com/office/officeart/2005/8/layout/orgChart1"/>
    <dgm:cxn modelId="{6AFC50AB-7D16-4D79-9416-99E57E588362}" type="presParOf" srcId="{7E05CC38-BCD6-428F-ADE1-1B3DFE4FC679}" destId="{0057CC43-AC6D-4F15-B36D-E36B903F2743}" srcOrd="1" destOrd="0" presId="urn:microsoft.com/office/officeart/2005/8/layout/orgChart1"/>
    <dgm:cxn modelId="{7874586C-D07F-4C93-BBB5-DFDC8AC27761}" type="presParOf" srcId="{EB7C10C4-E715-486C-83CC-DCC108D649FB}" destId="{0E109807-CD08-42A6-BBDD-1D1C0F7B2D7E}" srcOrd="1" destOrd="0" presId="urn:microsoft.com/office/officeart/2005/8/layout/orgChart1"/>
    <dgm:cxn modelId="{01CA6197-EE68-432A-A44C-B0E7A873D553}" type="presParOf" srcId="{0E109807-CD08-42A6-BBDD-1D1C0F7B2D7E}" destId="{C4B302BD-37AF-408F-AD31-59EC8D22B654}" srcOrd="0" destOrd="0" presId="urn:microsoft.com/office/officeart/2005/8/layout/orgChart1"/>
    <dgm:cxn modelId="{9F693A87-437B-43BC-AD9A-5F9CFCB994E6}" type="presParOf" srcId="{0E109807-CD08-42A6-BBDD-1D1C0F7B2D7E}" destId="{2CFBC859-FA49-4AB5-9380-A0AA03A91B24}" srcOrd="1" destOrd="0" presId="urn:microsoft.com/office/officeart/2005/8/layout/orgChart1"/>
    <dgm:cxn modelId="{33EC347B-5DE6-4BA6-9212-8D28BA276A44}" type="presParOf" srcId="{2CFBC859-FA49-4AB5-9380-A0AA03A91B24}" destId="{D2DE260E-07F1-4BFD-BA5E-A6A2FA6FB6E1}" srcOrd="0" destOrd="0" presId="urn:microsoft.com/office/officeart/2005/8/layout/orgChart1"/>
    <dgm:cxn modelId="{4DB2999D-F2A8-4BC7-9E56-B2048C27471C}" type="presParOf" srcId="{D2DE260E-07F1-4BFD-BA5E-A6A2FA6FB6E1}" destId="{F2D671B0-3790-44E8-97AF-A580CB87F3F5}" srcOrd="0" destOrd="0" presId="urn:microsoft.com/office/officeart/2005/8/layout/orgChart1"/>
    <dgm:cxn modelId="{F1AFCFBD-6C0F-4C65-98AC-0B5EE57B0AD6}" type="presParOf" srcId="{D2DE260E-07F1-4BFD-BA5E-A6A2FA6FB6E1}" destId="{9401DC0B-9258-4548-92AC-4F29CBE58317}" srcOrd="1" destOrd="0" presId="urn:microsoft.com/office/officeart/2005/8/layout/orgChart1"/>
    <dgm:cxn modelId="{44838AA5-0694-44FC-9D57-B98C85C961DC}" type="presParOf" srcId="{2CFBC859-FA49-4AB5-9380-A0AA03A91B24}" destId="{DCBFA742-B4EE-46C5-8281-1E06039385F4}" srcOrd="1" destOrd="0" presId="urn:microsoft.com/office/officeart/2005/8/layout/orgChart1"/>
    <dgm:cxn modelId="{56C33C9C-FF17-459B-B94C-58537E736C2D}" type="presParOf" srcId="{DCBFA742-B4EE-46C5-8281-1E06039385F4}" destId="{87EBC128-42E6-40B9-B991-9A06491188E1}" srcOrd="0" destOrd="0" presId="urn:microsoft.com/office/officeart/2005/8/layout/orgChart1"/>
    <dgm:cxn modelId="{55223291-CD5D-4176-9DF9-9A212DBAF899}" type="presParOf" srcId="{DCBFA742-B4EE-46C5-8281-1E06039385F4}" destId="{909B7F99-0058-46AC-A7BC-5A2B46177063}" srcOrd="1" destOrd="0" presId="urn:microsoft.com/office/officeart/2005/8/layout/orgChart1"/>
    <dgm:cxn modelId="{2C57B7BE-50A1-45EE-9AA7-C72106AA9ABD}" type="presParOf" srcId="{909B7F99-0058-46AC-A7BC-5A2B46177063}" destId="{5E6067C9-F9A1-47BA-8476-DB45BEFB2B7F}" srcOrd="0" destOrd="0" presId="urn:microsoft.com/office/officeart/2005/8/layout/orgChart1"/>
    <dgm:cxn modelId="{47494230-15CE-47CE-AC54-DB027D669FF8}" type="presParOf" srcId="{5E6067C9-F9A1-47BA-8476-DB45BEFB2B7F}" destId="{EAC8664F-E1BB-40C9-9782-D20010B1205A}" srcOrd="0" destOrd="0" presId="urn:microsoft.com/office/officeart/2005/8/layout/orgChart1"/>
    <dgm:cxn modelId="{63588E31-71BF-48FB-BC70-579FA46855F5}" type="presParOf" srcId="{5E6067C9-F9A1-47BA-8476-DB45BEFB2B7F}" destId="{C39151CD-CF18-4EB4-B6DF-D553F25F0F0D}" srcOrd="1" destOrd="0" presId="urn:microsoft.com/office/officeart/2005/8/layout/orgChart1"/>
    <dgm:cxn modelId="{1A10124F-9018-4FAE-B4FD-3AC98D7AD242}" type="presParOf" srcId="{909B7F99-0058-46AC-A7BC-5A2B46177063}" destId="{784083C1-1C5A-4EFB-9AB1-4F42091456CF}" srcOrd="1" destOrd="0" presId="urn:microsoft.com/office/officeart/2005/8/layout/orgChart1"/>
    <dgm:cxn modelId="{B24C3C2E-AD6C-4720-A55D-5008AAC221F1}" type="presParOf" srcId="{909B7F99-0058-46AC-A7BC-5A2B46177063}" destId="{03EC7E82-5E19-41EF-8B66-B038330243B2}" srcOrd="2" destOrd="0" presId="urn:microsoft.com/office/officeart/2005/8/layout/orgChart1"/>
    <dgm:cxn modelId="{4AED7BCF-77E4-4577-8AB4-BCC200C11EF3}" type="presParOf" srcId="{2CFBC859-FA49-4AB5-9380-A0AA03A91B24}" destId="{64278B0C-3561-4E75-9800-D909F8577588}" srcOrd="2" destOrd="0" presId="urn:microsoft.com/office/officeart/2005/8/layout/orgChart1"/>
    <dgm:cxn modelId="{4171AA6E-5659-49AA-8309-7AEEF4E2EF4B}" type="presParOf" srcId="{0E109807-CD08-42A6-BBDD-1D1C0F7B2D7E}" destId="{90FF6ED0-37F9-41C1-BE93-E637F391C2C5}" srcOrd="2" destOrd="0" presId="urn:microsoft.com/office/officeart/2005/8/layout/orgChart1"/>
    <dgm:cxn modelId="{2DA4E091-F95E-4025-B62B-8D1345459BFD}" type="presParOf" srcId="{0E109807-CD08-42A6-BBDD-1D1C0F7B2D7E}" destId="{514B8DA5-0F60-4F88-BAF6-057AD2169093}" srcOrd="3" destOrd="0" presId="urn:microsoft.com/office/officeart/2005/8/layout/orgChart1"/>
    <dgm:cxn modelId="{227B7293-404A-49AD-92A0-F3CB92E058CA}" type="presParOf" srcId="{514B8DA5-0F60-4F88-BAF6-057AD2169093}" destId="{A916FDF6-052A-4D57-A457-152376F06F73}" srcOrd="0" destOrd="0" presId="urn:microsoft.com/office/officeart/2005/8/layout/orgChart1"/>
    <dgm:cxn modelId="{C3B0AE53-AB70-41AD-AB54-EA18AED7B112}" type="presParOf" srcId="{A916FDF6-052A-4D57-A457-152376F06F73}" destId="{55CC9097-7684-4214-8E85-2765727DF460}" srcOrd="0" destOrd="0" presId="urn:microsoft.com/office/officeart/2005/8/layout/orgChart1"/>
    <dgm:cxn modelId="{D57A70A6-94D4-4FAD-A5FA-3FE67B0C15C1}" type="presParOf" srcId="{A916FDF6-052A-4D57-A457-152376F06F73}" destId="{2D0080ED-8557-463E-A338-3C9710A578FC}" srcOrd="1" destOrd="0" presId="urn:microsoft.com/office/officeart/2005/8/layout/orgChart1"/>
    <dgm:cxn modelId="{8447B675-D79A-404B-A3E9-97BBE874A7F4}" type="presParOf" srcId="{514B8DA5-0F60-4F88-BAF6-057AD2169093}" destId="{3840EE94-8BF2-454C-B04C-0A70E78728FD}" srcOrd="1" destOrd="0" presId="urn:microsoft.com/office/officeart/2005/8/layout/orgChart1"/>
    <dgm:cxn modelId="{90B6C710-EB80-4F65-B1D9-07F31F240C0A}" type="presParOf" srcId="{3840EE94-8BF2-454C-B04C-0A70E78728FD}" destId="{61A1770B-8DA5-424F-8BC1-CC06E741CAC2}" srcOrd="0" destOrd="0" presId="urn:microsoft.com/office/officeart/2005/8/layout/orgChart1"/>
    <dgm:cxn modelId="{C712D960-40FA-4B29-93C9-F24977C10B07}" type="presParOf" srcId="{3840EE94-8BF2-454C-B04C-0A70E78728FD}" destId="{73D2C1A9-9551-45B0-AC9A-A39B4AB87A74}" srcOrd="1" destOrd="0" presId="urn:microsoft.com/office/officeart/2005/8/layout/orgChart1"/>
    <dgm:cxn modelId="{4C12B4C4-D0AE-4A57-93E5-0656742E2806}" type="presParOf" srcId="{73D2C1A9-9551-45B0-AC9A-A39B4AB87A74}" destId="{B6DC9FB2-6599-4F2E-939B-B14E364C7899}" srcOrd="0" destOrd="0" presId="urn:microsoft.com/office/officeart/2005/8/layout/orgChart1"/>
    <dgm:cxn modelId="{45D77F51-50B3-44AB-8332-661977D5ABF8}" type="presParOf" srcId="{B6DC9FB2-6599-4F2E-939B-B14E364C7899}" destId="{D137DC03-8BC8-4E29-920D-944BC6F0A38B}" srcOrd="0" destOrd="0" presId="urn:microsoft.com/office/officeart/2005/8/layout/orgChart1"/>
    <dgm:cxn modelId="{09EB4D79-3E33-4713-B143-04BB458846FF}" type="presParOf" srcId="{B6DC9FB2-6599-4F2E-939B-B14E364C7899}" destId="{34DA2124-E57C-4BE3-8BF3-56E4D6D62B93}" srcOrd="1" destOrd="0" presId="urn:microsoft.com/office/officeart/2005/8/layout/orgChart1"/>
    <dgm:cxn modelId="{9EF71D00-4E7A-4304-97C3-292A0DC53CC3}" type="presParOf" srcId="{73D2C1A9-9551-45B0-AC9A-A39B4AB87A74}" destId="{82C66A18-5629-4C40-BF73-B3D9A0445F61}" srcOrd="1" destOrd="0" presId="urn:microsoft.com/office/officeart/2005/8/layout/orgChart1"/>
    <dgm:cxn modelId="{E02233B7-2AA2-4CCF-AD2E-5AE9D3542DB9}" type="presParOf" srcId="{82C66A18-5629-4C40-BF73-B3D9A0445F61}" destId="{FD283BE3-C173-40A4-B036-0545BEEEC76A}" srcOrd="0" destOrd="0" presId="urn:microsoft.com/office/officeart/2005/8/layout/orgChart1"/>
    <dgm:cxn modelId="{A0CF3503-EBCC-40C3-A6BF-A03B9F7D722B}" type="presParOf" srcId="{82C66A18-5629-4C40-BF73-B3D9A0445F61}" destId="{600F19AA-2B58-48A3-AACF-0E574F363D50}" srcOrd="1" destOrd="0" presId="urn:microsoft.com/office/officeart/2005/8/layout/orgChart1"/>
    <dgm:cxn modelId="{7FC14D6D-CD24-4440-A93A-1D82493B9D34}" type="presParOf" srcId="{600F19AA-2B58-48A3-AACF-0E574F363D50}" destId="{070ADFFE-FDF8-42C0-9978-2D699FADE4B7}" srcOrd="0" destOrd="0" presId="urn:microsoft.com/office/officeart/2005/8/layout/orgChart1"/>
    <dgm:cxn modelId="{CDA599BF-3E2C-475D-9DFB-6E70C7B9C2D2}" type="presParOf" srcId="{070ADFFE-FDF8-42C0-9978-2D699FADE4B7}" destId="{734664CF-D732-48C0-BCC4-1221D980E503}" srcOrd="0" destOrd="0" presId="urn:microsoft.com/office/officeart/2005/8/layout/orgChart1"/>
    <dgm:cxn modelId="{608C09B8-9B44-42DD-A8F7-5B5A09E3801E}" type="presParOf" srcId="{070ADFFE-FDF8-42C0-9978-2D699FADE4B7}" destId="{34E1CF83-249E-403B-A5A1-8956F3144BD3}" srcOrd="1" destOrd="0" presId="urn:microsoft.com/office/officeart/2005/8/layout/orgChart1"/>
    <dgm:cxn modelId="{0C8EA7CF-4218-42C7-8D93-39A2C53A6448}" type="presParOf" srcId="{600F19AA-2B58-48A3-AACF-0E574F363D50}" destId="{882C29A3-D680-4F2A-82F3-9913CE8394BA}" srcOrd="1" destOrd="0" presId="urn:microsoft.com/office/officeart/2005/8/layout/orgChart1"/>
    <dgm:cxn modelId="{C8462E4C-D32C-4A84-AC46-3D1EE417D67B}" type="presParOf" srcId="{600F19AA-2B58-48A3-AACF-0E574F363D50}" destId="{C108F7A6-E750-45E0-A6C1-EA7F8E2C2982}" srcOrd="2" destOrd="0" presId="urn:microsoft.com/office/officeart/2005/8/layout/orgChart1"/>
    <dgm:cxn modelId="{0C43159C-8B50-4BE1-AABC-1E0C33B34243}" type="presParOf" srcId="{73D2C1A9-9551-45B0-AC9A-A39B4AB87A74}" destId="{2AD93D62-3A61-4DCB-ABE8-5C09CDC7FF76}" srcOrd="2" destOrd="0" presId="urn:microsoft.com/office/officeart/2005/8/layout/orgChart1"/>
    <dgm:cxn modelId="{1F5A117D-8814-4349-8ECC-9654E97DC219}" type="presParOf" srcId="{514B8DA5-0F60-4F88-BAF6-057AD2169093}" destId="{46E2AF38-8D4F-4CE8-9AA8-5F90801C373C}" srcOrd="2" destOrd="0" presId="urn:microsoft.com/office/officeart/2005/8/layout/orgChart1"/>
    <dgm:cxn modelId="{09CF51C6-9D08-4EF4-A61A-00D46132D9F2}" type="presParOf" srcId="{EB7C10C4-E715-486C-83CC-DCC108D649FB}" destId="{125B26E9-272D-4E16-95BE-A45533144332}" srcOrd="2" destOrd="0" presId="urn:microsoft.com/office/officeart/2005/8/layout/orgChart1"/>
    <dgm:cxn modelId="{75C74DF7-6A5C-4D11-A422-5AE5159B921E}" type="presParOf" srcId="{E8889373-E0B3-4C96-81C2-FC70C7A96297}" destId="{CE9A865C-EA36-4E78-88C2-487DB67175B4}" srcOrd="2" destOrd="0" presId="urn:microsoft.com/office/officeart/2005/8/layout/orgChart1"/>
    <dgm:cxn modelId="{CBF880A6-E4E3-415E-985F-9518BA9FE380}" type="presParOf" srcId="{8EFF5D25-A68F-49E4-B578-1E1D33831AA9}" destId="{AA38F3AC-8F99-4373-8575-44146C55BCD2}" srcOrd="2" destOrd="0" presId="urn:microsoft.com/office/officeart/2005/8/layout/orgChart1"/>
    <dgm:cxn modelId="{54B8B9CF-EF91-498B-A50F-37B3B1719251}" type="presParOf" srcId="{ECB9BDC4-975C-4CCF-9C2C-964826D3E576}" destId="{3C2BEAEB-9309-4E22-A4BB-8BA556BE16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C7591F-D899-41D4-BAB1-E4BCBEDBE724}" type="doc">
      <dgm:prSet loTypeId="urn:microsoft.com/office/officeart/2005/8/layout/process5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2EBEC9-CED7-43B9-B98B-9EC63D8E9246}">
      <dgm:prSet phldrT="[Text]" custT="1"/>
      <dgm:spPr/>
      <dgm:t>
        <a:bodyPr/>
        <a:lstStyle/>
        <a:p>
          <a:r>
            <a:rPr lang="en-US" sz="1400" dirty="0" smtClean="0"/>
            <a:t>Member submits form  to BC-HRN</a:t>
          </a:r>
        </a:p>
      </dgm:t>
    </dgm:pt>
    <dgm:pt modelId="{CA1AF877-C0F4-4DCA-9C5E-79F2D57091E9}" type="parTrans" cxnId="{C8513EAE-A1B7-4DBF-ADBE-08AD6078D711}">
      <dgm:prSet/>
      <dgm:spPr/>
      <dgm:t>
        <a:bodyPr/>
        <a:lstStyle/>
        <a:p>
          <a:endParaRPr lang="en-US"/>
        </a:p>
      </dgm:t>
    </dgm:pt>
    <dgm:pt modelId="{EA5869FF-4C9C-44A9-A15E-1F2DE1F197D7}" type="sibTrans" cxnId="{C8513EAE-A1B7-4DBF-ADBE-08AD6078D711}">
      <dgm:prSet/>
      <dgm:spPr/>
      <dgm:t>
        <a:bodyPr/>
        <a:lstStyle/>
        <a:p>
          <a:endParaRPr lang="en-US"/>
        </a:p>
      </dgm:t>
    </dgm:pt>
    <dgm:pt modelId="{5BBFFB4D-A213-4F06-BC6F-F6E807A30F59}">
      <dgm:prSet phldrT="[Text]" custT="1"/>
      <dgm:spPr/>
      <dgm:t>
        <a:bodyPr/>
        <a:lstStyle/>
        <a:p>
          <a:r>
            <a:rPr lang="en-US" sz="1300" dirty="0" smtClean="0"/>
            <a:t>BC-HRN reviews and gives final approval on award. Information is added to National tracking spreadsheet.</a:t>
          </a:r>
        </a:p>
      </dgm:t>
    </dgm:pt>
    <dgm:pt modelId="{9A793708-8632-48CC-8159-D29949021366}" type="parTrans" cxnId="{9D307676-A094-4BE7-B3C1-550BE60F287F}">
      <dgm:prSet/>
      <dgm:spPr/>
      <dgm:t>
        <a:bodyPr/>
        <a:lstStyle/>
        <a:p>
          <a:endParaRPr lang="en-US"/>
        </a:p>
      </dgm:t>
    </dgm:pt>
    <dgm:pt modelId="{89130ADB-8F4A-45A7-8435-D6A54FC2449B}" type="sibTrans" cxnId="{9D307676-A094-4BE7-B3C1-550BE60F287F}">
      <dgm:prSet/>
      <dgm:spPr/>
      <dgm:t>
        <a:bodyPr/>
        <a:lstStyle/>
        <a:p>
          <a:endParaRPr lang="en-US"/>
        </a:p>
      </dgm:t>
    </dgm:pt>
    <dgm:pt modelId="{02418289-D488-4960-B887-BCC7B0DBAAF9}">
      <dgm:prSet phldrT="[Text]" custT="1"/>
      <dgm:spPr/>
      <dgm:t>
        <a:bodyPr/>
        <a:lstStyle/>
        <a:p>
          <a:r>
            <a:rPr lang="en-US" sz="1400" dirty="0" smtClean="0"/>
            <a:t>NACO signs form and mails back to BC-HRN for dissemination</a:t>
          </a:r>
        </a:p>
      </dgm:t>
    </dgm:pt>
    <dgm:pt modelId="{674C9F6F-BD7A-4E08-852C-C522E0CDA15E}" type="parTrans" cxnId="{E04AE23A-AB66-4F9E-A460-60244E150E10}">
      <dgm:prSet/>
      <dgm:spPr/>
      <dgm:t>
        <a:bodyPr/>
        <a:lstStyle/>
        <a:p>
          <a:endParaRPr lang="en-US"/>
        </a:p>
      </dgm:t>
    </dgm:pt>
    <dgm:pt modelId="{8221E44F-AC81-45AC-8326-4DE1C2629E3D}" type="sibTrans" cxnId="{E04AE23A-AB66-4F9E-A460-60244E150E10}">
      <dgm:prSet/>
      <dgm:spPr/>
      <dgm:t>
        <a:bodyPr/>
        <a:lstStyle/>
        <a:p>
          <a:endParaRPr lang="en-US"/>
        </a:p>
      </dgm:t>
    </dgm:pt>
    <dgm:pt modelId="{B0FD64CF-1F79-40FE-8222-EBA580CB09C6}">
      <dgm:prSet phldrT="[Text]" custT="1"/>
      <dgm:spPr/>
      <dgm:t>
        <a:bodyPr/>
        <a:lstStyle/>
        <a:p>
          <a:r>
            <a:rPr lang="en-US" sz="1400" dirty="0" smtClean="0"/>
            <a:t>BC-HRN breaks batch open and disseminates to appropriate DCO’s</a:t>
          </a:r>
        </a:p>
      </dgm:t>
    </dgm:pt>
    <dgm:pt modelId="{46BA4904-4C76-497F-A2E7-F59F49ED4C3A}" type="parTrans" cxnId="{E61AE9E3-CF3B-4D8D-903F-787534AC1A01}">
      <dgm:prSet/>
      <dgm:spPr/>
      <dgm:t>
        <a:bodyPr/>
        <a:lstStyle/>
        <a:p>
          <a:endParaRPr lang="en-US"/>
        </a:p>
      </dgm:t>
    </dgm:pt>
    <dgm:pt modelId="{9040FE77-06DD-43E9-B0A4-9B8BE2BA29F3}" type="sibTrans" cxnId="{E61AE9E3-CF3B-4D8D-903F-787534AC1A01}">
      <dgm:prSet/>
      <dgm:spPr/>
      <dgm:t>
        <a:bodyPr/>
        <a:lstStyle/>
        <a:p>
          <a:endParaRPr lang="en-US"/>
        </a:p>
      </dgm:t>
    </dgm:pt>
    <dgm:pt modelId="{22FFD60D-2318-40F8-A9B8-F4126B714EB6}">
      <dgm:prSet phldrT="[Text]" custT="1"/>
      <dgm:spPr/>
      <dgm:t>
        <a:bodyPr/>
        <a:lstStyle/>
        <a:p>
          <a:r>
            <a:rPr lang="en-US" sz="1300" dirty="0" smtClean="0"/>
            <a:t>Certificate is generated and mailed to NACO for signatures</a:t>
          </a:r>
        </a:p>
      </dgm:t>
    </dgm:pt>
    <dgm:pt modelId="{5897971A-951D-4B32-94F7-6FE30C6C988F}" type="parTrans" cxnId="{E7DF19F4-922B-427F-8D44-AB24938B9D65}">
      <dgm:prSet/>
      <dgm:spPr/>
      <dgm:t>
        <a:bodyPr/>
        <a:lstStyle/>
        <a:p>
          <a:endParaRPr lang="en-US"/>
        </a:p>
      </dgm:t>
    </dgm:pt>
    <dgm:pt modelId="{4930A556-DD70-4009-B801-0B39A4335D11}" type="sibTrans" cxnId="{E7DF19F4-922B-427F-8D44-AB24938B9D65}">
      <dgm:prSet/>
      <dgm:spPr/>
      <dgm:t>
        <a:bodyPr/>
        <a:lstStyle/>
        <a:p>
          <a:endParaRPr lang="en-US"/>
        </a:p>
      </dgm:t>
    </dgm:pt>
    <dgm:pt modelId="{188D40C5-5659-4F94-B3AC-A028E1202341}">
      <dgm:prSet phldrT="[Text]" custT="1"/>
      <dgm:spPr/>
      <dgm:t>
        <a:bodyPr/>
        <a:lstStyle/>
        <a:p>
          <a:r>
            <a:rPr lang="en-US" sz="1400" dirty="0" smtClean="0"/>
            <a:t>DCO disseminates certificates at District Conference or  discretion</a:t>
          </a:r>
        </a:p>
      </dgm:t>
    </dgm:pt>
    <dgm:pt modelId="{B4003E58-F694-4549-BBF7-197D9CC26DF3}" type="parTrans" cxnId="{2DF35092-0B31-4C45-AC02-AE7D67374787}">
      <dgm:prSet/>
      <dgm:spPr/>
      <dgm:t>
        <a:bodyPr/>
        <a:lstStyle/>
        <a:p>
          <a:endParaRPr lang="en-US"/>
        </a:p>
      </dgm:t>
    </dgm:pt>
    <dgm:pt modelId="{B8FDAB11-EB49-4BA2-99E5-BC137E4FF503}" type="sibTrans" cxnId="{2DF35092-0B31-4C45-AC02-AE7D67374787}">
      <dgm:prSet/>
      <dgm:spPr/>
      <dgm:t>
        <a:bodyPr/>
        <a:lstStyle/>
        <a:p>
          <a:endParaRPr lang="en-US"/>
        </a:p>
      </dgm:t>
    </dgm:pt>
    <dgm:pt modelId="{A0045435-A5CE-4591-BD38-FD5F3F0EDB6B}" type="pres">
      <dgm:prSet presAssocID="{94C7591F-D899-41D4-BAB1-E4BCBEDBE7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A594F-232D-46E1-8886-82D2757660DF}" type="pres">
      <dgm:prSet presAssocID="{2C2EBEC9-CED7-43B9-B98B-9EC63D8E924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69EB7-610C-4632-95B9-56120435C8F7}" type="pres">
      <dgm:prSet presAssocID="{EA5869FF-4C9C-44A9-A15E-1F2DE1F197D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F581BD9-99AB-4D9E-B359-D642E003EFFF}" type="pres">
      <dgm:prSet presAssocID="{EA5869FF-4C9C-44A9-A15E-1F2DE1F197D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DDE679E-669E-4AD2-816B-7A98A7A6741B}" type="pres">
      <dgm:prSet presAssocID="{5BBFFB4D-A213-4F06-BC6F-F6E807A30F5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33447-CB22-4FB3-80C7-F3C1D5B18447}" type="pres">
      <dgm:prSet presAssocID="{89130ADB-8F4A-45A7-8435-D6A54FC2449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14B70C5-7CBA-46F6-B240-1406E8299604}" type="pres">
      <dgm:prSet presAssocID="{89130ADB-8F4A-45A7-8435-D6A54FC2449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790A9D5-F916-46AC-89B4-BBD709F73680}" type="pres">
      <dgm:prSet presAssocID="{22FFD60D-2318-40F8-A9B8-F4126B714EB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62EFD-083F-4627-807D-25962AEFF56C}" type="pres">
      <dgm:prSet presAssocID="{4930A556-DD70-4009-B801-0B39A4335D1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8A76EF2-6621-420E-8983-C22A90C74BD8}" type="pres">
      <dgm:prSet presAssocID="{4930A556-DD70-4009-B801-0B39A4335D1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A579ABE-0EB4-40FE-A9D2-37AB6BD607A9}" type="pres">
      <dgm:prSet presAssocID="{02418289-D488-4960-B887-BCC7B0DBAAF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30305-0B5F-48E9-8F29-E13417D5EBD3}" type="pres">
      <dgm:prSet presAssocID="{8221E44F-AC81-45AC-8326-4DE1C2629E3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CD1D5B8-B0DC-4297-A4AA-0380627401D7}" type="pres">
      <dgm:prSet presAssocID="{8221E44F-AC81-45AC-8326-4DE1C2629E3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1C186F8-0249-4E4D-B249-510CE56B29BD}" type="pres">
      <dgm:prSet presAssocID="{B0FD64CF-1F79-40FE-8222-EBA580CB09C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25EFC-1EAD-4661-9B1D-46EADBF4AA77}" type="pres">
      <dgm:prSet presAssocID="{9040FE77-06DD-43E9-B0A4-9B8BE2BA29F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3145B61-A33F-402B-BE01-C67C52A8D3E0}" type="pres">
      <dgm:prSet presAssocID="{9040FE77-06DD-43E9-B0A4-9B8BE2BA29F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4D61F3C-A41B-45BE-A50C-F3EEE0F50B4B}" type="pres">
      <dgm:prSet presAssocID="{188D40C5-5659-4F94-B3AC-A028E120234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307676-A094-4BE7-B3C1-550BE60F287F}" srcId="{94C7591F-D899-41D4-BAB1-E4BCBEDBE724}" destId="{5BBFFB4D-A213-4F06-BC6F-F6E807A30F59}" srcOrd="1" destOrd="0" parTransId="{9A793708-8632-48CC-8159-D29949021366}" sibTransId="{89130ADB-8F4A-45A7-8435-D6A54FC2449B}"/>
    <dgm:cxn modelId="{6B6400B3-E809-4163-9E1F-9A7886BC3796}" type="presOf" srcId="{8221E44F-AC81-45AC-8326-4DE1C2629E3D}" destId="{7CD1D5B8-B0DC-4297-A4AA-0380627401D7}" srcOrd="1" destOrd="0" presId="urn:microsoft.com/office/officeart/2005/8/layout/process5"/>
    <dgm:cxn modelId="{F9F7C019-F858-472D-B2E8-02A653262F67}" type="presOf" srcId="{4930A556-DD70-4009-B801-0B39A4335D11}" destId="{70262EFD-083F-4627-807D-25962AEFF56C}" srcOrd="0" destOrd="0" presId="urn:microsoft.com/office/officeart/2005/8/layout/process5"/>
    <dgm:cxn modelId="{E7DF19F4-922B-427F-8D44-AB24938B9D65}" srcId="{94C7591F-D899-41D4-BAB1-E4BCBEDBE724}" destId="{22FFD60D-2318-40F8-A9B8-F4126B714EB6}" srcOrd="2" destOrd="0" parTransId="{5897971A-951D-4B32-94F7-6FE30C6C988F}" sibTransId="{4930A556-DD70-4009-B801-0B39A4335D11}"/>
    <dgm:cxn modelId="{5C685387-440B-4820-90F0-B56609F76657}" type="presOf" srcId="{B0FD64CF-1F79-40FE-8222-EBA580CB09C6}" destId="{E1C186F8-0249-4E4D-B249-510CE56B29BD}" srcOrd="0" destOrd="0" presId="urn:microsoft.com/office/officeart/2005/8/layout/process5"/>
    <dgm:cxn modelId="{51010CFE-DC86-464C-B546-EA1C5111DD92}" type="presOf" srcId="{2C2EBEC9-CED7-43B9-B98B-9EC63D8E9246}" destId="{3E0A594F-232D-46E1-8886-82D2757660DF}" srcOrd="0" destOrd="0" presId="urn:microsoft.com/office/officeart/2005/8/layout/process5"/>
    <dgm:cxn modelId="{B4CD0BD7-05CE-4274-B8BE-18A33BFA6D28}" type="presOf" srcId="{9040FE77-06DD-43E9-B0A4-9B8BE2BA29F3}" destId="{73145B61-A33F-402B-BE01-C67C52A8D3E0}" srcOrd="1" destOrd="0" presId="urn:microsoft.com/office/officeart/2005/8/layout/process5"/>
    <dgm:cxn modelId="{0F108ABE-01CB-4EF2-9C1C-0A5917370987}" type="presOf" srcId="{EA5869FF-4C9C-44A9-A15E-1F2DE1F197D7}" destId="{1CB69EB7-610C-4632-95B9-56120435C8F7}" srcOrd="0" destOrd="0" presId="urn:microsoft.com/office/officeart/2005/8/layout/process5"/>
    <dgm:cxn modelId="{0C0C6A3D-D563-4397-BBBC-0660E380793D}" type="presOf" srcId="{9040FE77-06DD-43E9-B0A4-9B8BE2BA29F3}" destId="{F3C25EFC-1EAD-4661-9B1D-46EADBF4AA77}" srcOrd="0" destOrd="0" presId="urn:microsoft.com/office/officeart/2005/8/layout/process5"/>
    <dgm:cxn modelId="{A09E96CA-818D-4A7E-A33C-71976CC2538F}" type="presOf" srcId="{02418289-D488-4960-B887-BCC7B0DBAAF9}" destId="{EA579ABE-0EB4-40FE-A9D2-37AB6BD607A9}" srcOrd="0" destOrd="0" presId="urn:microsoft.com/office/officeart/2005/8/layout/process5"/>
    <dgm:cxn modelId="{2DF35092-0B31-4C45-AC02-AE7D67374787}" srcId="{94C7591F-D899-41D4-BAB1-E4BCBEDBE724}" destId="{188D40C5-5659-4F94-B3AC-A028E1202341}" srcOrd="5" destOrd="0" parTransId="{B4003E58-F694-4549-BBF7-197D9CC26DF3}" sibTransId="{B8FDAB11-EB49-4BA2-99E5-BC137E4FF503}"/>
    <dgm:cxn modelId="{BA936637-DB64-4608-B2AC-5DC8A595F97D}" type="presOf" srcId="{EA5869FF-4C9C-44A9-A15E-1F2DE1F197D7}" destId="{FF581BD9-99AB-4D9E-B359-D642E003EFFF}" srcOrd="1" destOrd="0" presId="urn:microsoft.com/office/officeart/2005/8/layout/process5"/>
    <dgm:cxn modelId="{6660AB45-9398-4CFB-B895-90E63BEC9467}" type="presOf" srcId="{8221E44F-AC81-45AC-8326-4DE1C2629E3D}" destId="{AEF30305-0B5F-48E9-8F29-E13417D5EBD3}" srcOrd="0" destOrd="0" presId="urn:microsoft.com/office/officeart/2005/8/layout/process5"/>
    <dgm:cxn modelId="{77252076-29C1-4F6A-AC53-B7FBC03964A0}" type="presOf" srcId="{188D40C5-5659-4F94-B3AC-A028E1202341}" destId="{24D61F3C-A41B-45BE-A50C-F3EEE0F50B4B}" srcOrd="0" destOrd="0" presId="urn:microsoft.com/office/officeart/2005/8/layout/process5"/>
    <dgm:cxn modelId="{E04AE23A-AB66-4F9E-A460-60244E150E10}" srcId="{94C7591F-D899-41D4-BAB1-E4BCBEDBE724}" destId="{02418289-D488-4960-B887-BCC7B0DBAAF9}" srcOrd="3" destOrd="0" parTransId="{674C9F6F-BD7A-4E08-852C-C522E0CDA15E}" sibTransId="{8221E44F-AC81-45AC-8326-4DE1C2629E3D}"/>
    <dgm:cxn modelId="{41FC3ADA-9F73-4A9F-A5A3-E898FE496709}" type="presOf" srcId="{94C7591F-D899-41D4-BAB1-E4BCBEDBE724}" destId="{A0045435-A5CE-4591-BD38-FD5F3F0EDB6B}" srcOrd="0" destOrd="0" presId="urn:microsoft.com/office/officeart/2005/8/layout/process5"/>
    <dgm:cxn modelId="{05B4757B-56C4-4D5B-9737-8F438BAD8F56}" type="presOf" srcId="{89130ADB-8F4A-45A7-8435-D6A54FC2449B}" destId="{80533447-CB22-4FB3-80C7-F3C1D5B18447}" srcOrd="0" destOrd="0" presId="urn:microsoft.com/office/officeart/2005/8/layout/process5"/>
    <dgm:cxn modelId="{E61AE9E3-CF3B-4D8D-903F-787534AC1A01}" srcId="{94C7591F-D899-41D4-BAB1-E4BCBEDBE724}" destId="{B0FD64CF-1F79-40FE-8222-EBA580CB09C6}" srcOrd="4" destOrd="0" parTransId="{46BA4904-4C76-497F-A2E7-F59F49ED4C3A}" sibTransId="{9040FE77-06DD-43E9-B0A4-9B8BE2BA29F3}"/>
    <dgm:cxn modelId="{B54B495C-70AF-46A4-8D9F-A971A6B2F970}" type="presOf" srcId="{5BBFFB4D-A213-4F06-BC6F-F6E807A30F59}" destId="{DDDE679E-669E-4AD2-816B-7A98A7A6741B}" srcOrd="0" destOrd="0" presId="urn:microsoft.com/office/officeart/2005/8/layout/process5"/>
    <dgm:cxn modelId="{5D5B6801-0601-4E07-B6C5-67A1E6EE23B7}" type="presOf" srcId="{22FFD60D-2318-40F8-A9B8-F4126B714EB6}" destId="{5790A9D5-F916-46AC-89B4-BBD709F73680}" srcOrd="0" destOrd="0" presId="urn:microsoft.com/office/officeart/2005/8/layout/process5"/>
    <dgm:cxn modelId="{4F1AE3FA-2E89-480E-920B-9341E3E49F45}" type="presOf" srcId="{4930A556-DD70-4009-B801-0B39A4335D11}" destId="{E8A76EF2-6621-420E-8983-C22A90C74BD8}" srcOrd="1" destOrd="0" presId="urn:microsoft.com/office/officeart/2005/8/layout/process5"/>
    <dgm:cxn modelId="{63A6F756-4CB5-48D0-B623-3A444F0C0B23}" type="presOf" srcId="{89130ADB-8F4A-45A7-8435-D6A54FC2449B}" destId="{314B70C5-7CBA-46F6-B240-1406E8299604}" srcOrd="1" destOrd="0" presId="urn:microsoft.com/office/officeart/2005/8/layout/process5"/>
    <dgm:cxn modelId="{C8513EAE-A1B7-4DBF-ADBE-08AD6078D711}" srcId="{94C7591F-D899-41D4-BAB1-E4BCBEDBE724}" destId="{2C2EBEC9-CED7-43B9-B98B-9EC63D8E9246}" srcOrd="0" destOrd="0" parTransId="{CA1AF877-C0F4-4DCA-9C5E-79F2D57091E9}" sibTransId="{EA5869FF-4C9C-44A9-A15E-1F2DE1F197D7}"/>
    <dgm:cxn modelId="{42F96E92-AB50-4734-B6DE-E04E8AEBBB02}" type="presParOf" srcId="{A0045435-A5CE-4591-BD38-FD5F3F0EDB6B}" destId="{3E0A594F-232D-46E1-8886-82D2757660DF}" srcOrd="0" destOrd="0" presId="urn:microsoft.com/office/officeart/2005/8/layout/process5"/>
    <dgm:cxn modelId="{8EE2DC11-B49F-4C5C-8F01-04FF7A8DC82B}" type="presParOf" srcId="{A0045435-A5CE-4591-BD38-FD5F3F0EDB6B}" destId="{1CB69EB7-610C-4632-95B9-56120435C8F7}" srcOrd="1" destOrd="0" presId="urn:microsoft.com/office/officeart/2005/8/layout/process5"/>
    <dgm:cxn modelId="{14387F13-278A-41F5-8D55-ED24235EA8B3}" type="presParOf" srcId="{1CB69EB7-610C-4632-95B9-56120435C8F7}" destId="{FF581BD9-99AB-4D9E-B359-D642E003EFFF}" srcOrd="0" destOrd="0" presId="urn:microsoft.com/office/officeart/2005/8/layout/process5"/>
    <dgm:cxn modelId="{E0E68C0A-3D9C-463E-89AA-09D744584080}" type="presParOf" srcId="{A0045435-A5CE-4591-BD38-FD5F3F0EDB6B}" destId="{DDDE679E-669E-4AD2-816B-7A98A7A6741B}" srcOrd="2" destOrd="0" presId="urn:microsoft.com/office/officeart/2005/8/layout/process5"/>
    <dgm:cxn modelId="{BA3BD9C0-F155-43A5-9D2F-D31C53D490C0}" type="presParOf" srcId="{A0045435-A5CE-4591-BD38-FD5F3F0EDB6B}" destId="{80533447-CB22-4FB3-80C7-F3C1D5B18447}" srcOrd="3" destOrd="0" presId="urn:microsoft.com/office/officeart/2005/8/layout/process5"/>
    <dgm:cxn modelId="{4583DDBB-7AB7-4AFA-91F1-61FDAB7AC243}" type="presParOf" srcId="{80533447-CB22-4FB3-80C7-F3C1D5B18447}" destId="{314B70C5-7CBA-46F6-B240-1406E8299604}" srcOrd="0" destOrd="0" presId="urn:microsoft.com/office/officeart/2005/8/layout/process5"/>
    <dgm:cxn modelId="{56543CFF-BDAC-47B4-9BD7-2C7DA44AFE72}" type="presParOf" srcId="{A0045435-A5CE-4591-BD38-FD5F3F0EDB6B}" destId="{5790A9D5-F916-46AC-89B4-BBD709F73680}" srcOrd="4" destOrd="0" presId="urn:microsoft.com/office/officeart/2005/8/layout/process5"/>
    <dgm:cxn modelId="{E497BDAB-9B95-4F74-A0D0-359DFA3A4BC8}" type="presParOf" srcId="{A0045435-A5CE-4591-BD38-FD5F3F0EDB6B}" destId="{70262EFD-083F-4627-807D-25962AEFF56C}" srcOrd="5" destOrd="0" presId="urn:microsoft.com/office/officeart/2005/8/layout/process5"/>
    <dgm:cxn modelId="{F41959D7-B28A-41C4-ABD8-A6A29661828C}" type="presParOf" srcId="{70262EFD-083F-4627-807D-25962AEFF56C}" destId="{E8A76EF2-6621-420E-8983-C22A90C74BD8}" srcOrd="0" destOrd="0" presId="urn:microsoft.com/office/officeart/2005/8/layout/process5"/>
    <dgm:cxn modelId="{76E92170-BDDA-4562-B146-5C22D13D105A}" type="presParOf" srcId="{A0045435-A5CE-4591-BD38-FD5F3F0EDB6B}" destId="{EA579ABE-0EB4-40FE-A9D2-37AB6BD607A9}" srcOrd="6" destOrd="0" presId="urn:microsoft.com/office/officeart/2005/8/layout/process5"/>
    <dgm:cxn modelId="{BBBA2DD8-5D2F-46C2-9872-276A3C580E83}" type="presParOf" srcId="{A0045435-A5CE-4591-BD38-FD5F3F0EDB6B}" destId="{AEF30305-0B5F-48E9-8F29-E13417D5EBD3}" srcOrd="7" destOrd="0" presId="urn:microsoft.com/office/officeart/2005/8/layout/process5"/>
    <dgm:cxn modelId="{BEEC6EE1-3890-4684-BFAC-93FF9ECA9FD4}" type="presParOf" srcId="{AEF30305-0B5F-48E9-8F29-E13417D5EBD3}" destId="{7CD1D5B8-B0DC-4297-A4AA-0380627401D7}" srcOrd="0" destOrd="0" presId="urn:microsoft.com/office/officeart/2005/8/layout/process5"/>
    <dgm:cxn modelId="{FD4F1DAC-83C0-409D-B54F-0286D4C896B0}" type="presParOf" srcId="{A0045435-A5CE-4591-BD38-FD5F3F0EDB6B}" destId="{E1C186F8-0249-4E4D-B249-510CE56B29BD}" srcOrd="8" destOrd="0" presId="urn:microsoft.com/office/officeart/2005/8/layout/process5"/>
    <dgm:cxn modelId="{AD97618A-7689-4C0B-A975-870CB198B353}" type="presParOf" srcId="{A0045435-A5CE-4591-BD38-FD5F3F0EDB6B}" destId="{F3C25EFC-1EAD-4661-9B1D-46EADBF4AA77}" srcOrd="9" destOrd="0" presId="urn:microsoft.com/office/officeart/2005/8/layout/process5"/>
    <dgm:cxn modelId="{82D2049A-ACC3-4246-9392-FED5B6BE37CF}" type="presParOf" srcId="{F3C25EFC-1EAD-4661-9B1D-46EADBF4AA77}" destId="{73145B61-A33F-402B-BE01-C67C52A8D3E0}" srcOrd="0" destOrd="0" presId="urn:microsoft.com/office/officeart/2005/8/layout/process5"/>
    <dgm:cxn modelId="{C9C78F0B-4C4C-4A2C-8BA1-5AB014B15347}" type="presParOf" srcId="{A0045435-A5CE-4591-BD38-FD5F3F0EDB6B}" destId="{24D61F3C-A41B-45BE-A50C-F3EEE0F50B4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7591F-D899-41D4-BAB1-E4BCBEDBE724}" type="doc">
      <dgm:prSet loTypeId="urn:microsoft.com/office/officeart/2005/8/layout/process5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2EBEC9-CED7-43B9-B98B-9EC63D8E9246}">
      <dgm:prSet phldrT="[Text]" custT="1"/>
      <dgm:spPr/>
      <dgm:t>
        <a:bodyPr/>
        <a:lstStyle/>
        <a:p>
          <a:r>
            <a:rPr lang="en-US" sz="1400" dirty="0" smtClean="0"/>
            <a:t>FC submits form  to BC-HRN</a:t>
          </a:r>
        </a:p>
      </dgm:t>
    </dgm:pt>
    <dgm:pt modelId="{CA1AF877-C0F4-4DCA-9C5E-79F2D57091E9}" type="parTrans" cxnId="{C8513EAE-A1B7-4DBF-ADBE-08AD6078D711}">
      <dgm:prSet/>
      <dgm:spPr/>
      <dgm:t>
        <a:bodyPr/>
        <a:lstStyle/>
        <a:p>
          <a:endParaRPr lang="en-US"/>
        </a:p>
      </dgm:t>
    </dgm:pt>
    <dgm:pt modelId="{EA5869FF-4C9C-44A9-A15E-1F2DE1F197D7}" type="sibTrans" cxnId="{C8513EAE-A1B7-4DBF-ADBE-08AD6078D711}">
      <dgm:prSet/>
      <dgm:spPr/>
      <dgm:t>
        <a:bodyPr/>
        <a:lstStyle/>
        <a:p>
          <a:endParaRPr lang="en-US"/>
        </a:p>
      </dgm:t>
    </dgm:pt>
    <dgm:pt modelId="{5BBFFB4D-A213-4F06-BC6F-F6E807A30F59}">
      <dgm:prSet phldrT="[Text]" custT="1"/>
      <dgm:spPr/>
      <dgm:t>
        <a:bodyPr/>
        <a:lstStyle/>
        <a:p>
          <a:r>
            <a:rPr lang="en-US" sz="1300" dirty="0" smtClean="0"/>
            <a:t>BC-HRN reviews and gives final approval on award. Information is added to National tracking spreadsheet.</a:t>
          </a:r>
        </a:p>
      </dgm:t>
    </dgm:pt>
    <dgm:pt modelId="{9A793708-8632-48CC-8159-D29949021366}" type="parTrans" cxnId="{9D307676-A094-4BE7-B3C1-550BE60F287F}">
      <dgm:prSet/>
      <dgm:spPr/>
      <dgm:t>
        <a:bodyPr/>
        <a:lstStyle/>
        <a:p>
          <a:endParaRPr lang="en-US"/>
        </a:p>
      </dgm:t>
    </dgm:pt>
    <dgm:pt modelId="{89130ADB-8F4A-45A7-8435-D6A54FC2449B}" type="sibTrans" cxnId="{9D307676-A094-4BE7-B3C1-550BE60F287F}">
      <dgm:prSet/>
      <dgm:spPr/>
      <dgm:t>
        <a:bodyPr/>
        <a:lstStyle/>
        <a:p>
          <a:endParaRPr lang="en-US"/>
        </a:p>
      </dgm:t>
    </dgm:pt>
    <dgm:pt modelId="{02418289-D488-4960-B887-BCC7B0DBAAF9}">
      <dgm:prSet phldrT="[Text]" custT="1"/>
      <dgm:spPr/>
      <dgm:t>
        <a:bodyPr/>
        <a:lstStyle/>
        <a:p>
          <a:r>
            <a:rPr lang="en-US" sz="1400" dirty="0" smtClean="0"/>
            <a:t>NACO signs form and mails back to BC-HRN for dissemination</a:t>
          </a:r>
        </a:p>
      </dgm:t>
    </dgm:pt>
    <dgm:pt modelId="{674C9F6F-BD7A-4E08-852C-C522E0CDA15E}" type="parTrans" cxnId="{E04AE23A-AB66-4F9E-A460-60244E150E10}">
      <dgm:prSet/>
      <dgm:spPr/>
      <dgm:t>
        <a:bodyPr/>
        <a:lstStyle/>
        <a:p>
          <a:endParaRPr lang="en-US"/>
        </a:p>
      </dgm:t>
    </dgm:pt>
    <dgm:pt modelId="{8221E44F-AC81-45AC-8326-4DE1C2629E3D}" type="sibTrans" cxnId="{E04AE23A-AB66-4F9E-A460-60244E150E10}">
      <dgm:prSet/>
      <dgm:spPr/>
      <dgm:t>
        <a:bodyPr/>
        <a:lstStyle/>
        <a:p>
          <a:endParaRPr lang="en-US"/>
        </a:p>
      </dgm:t>
    </dgm:pt>
    <dgm:pt modelId="{B0FD64CF-1F79-40FE-8222-EBA580CB09C6}">
      <dgm:prSet phldrT="[Text]" custT="1"/>
      <dgm:spPr/>
      <dgm:t>
        <a:bodyPr/>
        <a:lstStyle/>
        <a:p>
          <a:r>
            <a:rPr lang="en-US" sz="1400" dirty="0" smtClean="0"/>
            <a:t>BC-HRN breaks batch open and disseminates to appropriate DCO’s</a:t>
          </a:r>
        </a:p>
      </dgm:t>
    </dgm:pt>
    <dgm:pt modelId="{46BA4904-4C76-497F-A2E7-F59F49ED4C3A}" type="parTrans" cxnId="{E61AE9E3-CF3B-4D8D-903F-787534AC1A01}">
      <dgm:prSet/>
      <dgm:spPr/>
      <dgm:t>
        <a:bodyPr/>
        <a:lstStyle/>
        <a:p>
          <a:endParaRPr lang="en-US"/>
        </a:p>
      </dgm:t>
    </dgm:pt>
    <dgm:pt modelId="{9040FE77-06DD-43E9-B0A4-9B8BE2BA29F3}" type="sibTrans" cxnId="{E61AE9E3-CF3B-4D8D-903F-787534AC1A01}">
      <dgm:prSet/>
      <dgm:spPr/>
      <dgm:t>
        <a:bodyPr/>
        <a:lstStyle/>
        <a:p>
          <a:endParaRPr lang="en-US"/>
        </a:p>
      </dgm:t>
    </dgm:pt>
    <dgm:pt modelId="{22FFD60D-2318-40F8-A9B8-F4126B714EB6}">
      <dgm:prSet phldrT="[Text]" custT="1"/>
      <dgm:spPr/>
      <dgm:t>
        <a:bodyPr/>
        <a:lstStyle/>
        <a:p>
          <a:r>
            <a:rPr lang="en-US" sz="1300" dirty="0" smtClean="0"/>
            <a:t>Certificate is generated and mailed to NACO for signatures</a:t>
          </a:r>
        </a:p>
      </dgm:t>
    </dgm:pt>
    <dgm:pt modelId="{5897971A-951D-4B32-94F7-6FE30C6C988F}" type="parTrans" cxnId="{E7DF19F4-922B-427F-8D44-AB24938B9D65}">
      <dgm:prSet/>
      <dgm:spPr/>
      <dgm:t>
        <a:bodyPr/>
        <a:lstStyle/>
        <a:p>
          <a:endParaRPr lang="en-US"/>
        </a:p>
      </dgm:t>
    </dgm:pt>
    <dgm:pt modelId="{4930A556-DD70-4009-B801-0B39A4335D11}" type="sibTrans" cxnId="{E7DF19F4-922B-427F-8D44-AB24938B9D65}">
      <dgm:prSet/>
      <dgm:spPr/>
      <dgm:t>
        <a:bodyPr/>
        <a:lstStyle/>
        <a:p>
          <a:endParaRPr lang="en-US"/>
        </a:p>
      </dgm:t>
    </dgm:pt>
    <dgm:pt modelId="{188D40C5-5659-4F94-B3AC-A028E1202341}">
      <dgm:prSet phldrT="[Text]" custT="1"/>
      <dgm:spPr/>
      <dgm:t>
        <a:bodyPr/>
        <a:lstStyle/>
        <a:p>
          <a:r>
            <a:rPr lang="en-US" sz="1400" dirty="0" smtClean="0"/>
            <a:t>DCO disseminates certificates at District Conference or  discretion</a:t>
          </a:r>
        </a:p>
      </dgm:t>
    </dgm:pt>
    <dgm:pt modelId="{B4003E58-F694-4549-BBF7-197D9CC26DF3}" type="parTrans" cxnId="{2DF35092-0B31-4C45-AC02-AE7D67374787}">
      <dgm:prSet/>
      <dgm:spPr/>
      <dgm:t>
        <a:bodyPr/>
        <a:lstStyle/>
        <a:p>
          <a:endParaRPr lang="en-US"/>
        </a:p>
      </dgm:t>
    </dgm:pt>
    <dgm:pt modelId="{B8FDAB11-EB49-4BA2-99E5-BC137E4FF503}" type="sibTrans" cxnId="{2DF35092-0B31-4C45-AC02-AE7D67374787}">
      <dgm:prSet/>
      <dgm:spPr/>
      <dgm:t>
        <a:bodyPr/>
        <a:lstStyle/>
        <a:p>
          <a:endParaRPr lang="en-US"/>
        </a:p>
      </dgm:t>
    </dgm:pt>
    <dgm:pt modelId="{A0045435-A5CE-4591-BD38-FD5F3F0EDB6B}" type="pres">
      <dgm:prSet presAssocID="{94C7591F-D899-41D4-BAB1-E4BCBEDBE7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A594F-232D-46E1-8886-82D2757660DF}" type="pres">
      <dgm:prSet presAssocID="{2C2EBEC9-CED7-43B9-B98B-9EC63D8E924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69EB7-610C-4632-95B9-56120435C8F7}" type="pres">
      <dgm:prSet presAssocID="{EA5869FF-4C9C-44A9-A15E-1F2DE1F197D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F581BD9-99AB-4D9E-B359-D642E003EFFF}" type="pres">
      <dgm:prSet presAssocID="{EA5869FF-4C9C-44A9-A15E-1F2DE1F197D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DDE679E-669E-4AD2-816B-7A98A7A6741B}" type="pres">
      <dgm:prSet presAssocID="{5BBFFB4D-A213-4F06-BC6F-F6E807A30F5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33447-CB22-4FB3-80C7-F3C1D5B18447}" type="pres">
      <dgm:prSet presAssocID="{89130ADB-8F4A-45A7-8435-D6A54FC2449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14B70C5-7CBA-46F6-B240-1406E8299604}" type="pres">
      <dgm:prSet presAssocID="{89130ADB-8F4A-45A7-8435-D6A54FC2449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790A9D5-F916-46AC-89B4-BBD709F73680}" type="pres">
      <dgm:prSet presAssocID="{22FFD60D-2318-40F8-A9B8-F4126B714EB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62EFD-083F-4627-807D-25962AEFF56C}" type="pres">
      <dgm:prSet presAssocID="{4930A556-DD70-4009-B801-0B39A4335D1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8A76EF2-6621-420E-8983-C22A90C74BD8}" type="pres">
      <dgm:prSet presAssocID="{4930A556-DD70-4009-B801-0B39A4335D1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A579ABE-0EB4-40FE-A9D2-37AB6BD607A9}" type="pres">
      <dgm:prSet presAssocID="{02418289-D488-4960-B887-BCC7B0DBAAF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30305-0B5F-48E9-8F29-E13417D5EBD3}" type="pres">
      <dgm:prSet presAssocID="{8221E44F-AC81-45AC-8326-4DE1C2629E3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CD1D5B8-B0DC-4297-A4AA-0380627401D7}" type="pres">
      <dgm:prSet presAssocID="{8221E44F-AC81-45AC-8326-4DE1C2629E3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1C186F8-0249-4E4D-B249-510CE56B29BD}" type="pres">
      <dgm:prSet presAssocID="{B0FD64CF-1F79-40FE-8222-EBA580CB09C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25EFC-1EAD-4661-9B1D-46EADBF4AA77}" type="pres">
      <dgm:prSet presAssocID="{9040FE77-06DD-43E9-B0A4-9B8BE2BA29F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3145B61-A33F-402B-BE01-C67C52A8D3E0}" type="pres">
      <dgm:prSet presAssocID="{9040FE77-06DD-43E9-B0A4-9B8BE2BA29F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4D61F3C-A41B-45BE-A50C-F3EEE0F50B4B}" type="pres">
      <dgm:prSet presAssocID="{188D40C5-5659-4F94-B3AC-A028E120234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307676-A094-4BE7-B3C1-550BE60F287F}" srcId="{94C7591F-D899-41D4-BAB1-E4BCBEDBE724}" destId="{5BBFFB4D-A213-4F06-BC6F-F6E807A30F59}" srcOrd="1" destOrd="0" parTransId="{9A793708-8632-48CC-8159-D29949021366}" sibTransId="{89130ADB-8F4A-45A7-8435-D6A54FC2449B}"/>
    <dgm:cxn modelId="{8987CFC5-308C-4F55-AA1D-032BB4D4A4CA}" type="presOf" srcId="{5BBFFB4D-A213-4F06-BC6F-F6E807A30F59}" destId="{DDDE679E-669E-4AD2-816B-7A98A7A6741B}" srcOrd="0" destOrd="0" presId="urn:microsoft.com/office/officeart/2005/8/layout/process5"/>
    <dgm:cxn modelId="{15C37A3C-0F0B-406C-BC1D-EF576F38A9B7}" type="presOf" srcId="{4930A556-DD70-4009-B801-0B39A4335D11}" destId="{E8A76EF2-6621-420E-8983-C22A90C74BD8}" srcOrd="1" destOrd="0" presId="urn:microsoft.com/office/officeart/2005/8/layout/process5"/>
    <dgm:cxn modelId="{E7DF19F4-922B-427F-8D44-AB24938B9D65}" srcId="{94C7591F-D899-41D4-BAB1-E4BCBEDBE724}" destId="{22FFD60D-2318-40F8-A9B8-F4126B714EB6}" srcOrd="2" destOrd="0" parTransId="{5897971A-951D-4B32-94F7-6FE30C6C988F}" sibTransId="{4930A556-DD70-4009-B801-0B39A4335D11}"/>
    <dgm:cxn modelId="{B9E7D143-3AA0-440D-8F5A-FF1D9D95D27D}" type="presOf" srcId="{94C7591F-D899-41D4-BAB1-E4BCBEDBE724}" destId="{A0045435-A5CE-4591-BD38-FD5F3F0EDB6B}" srcOrd="0" destOrd="0" presId="urn:microsoft.com/office/officeart/2005/8/layout/process5"/>
    <dgm:cxn modelId="{E23F306D-EF77-4B72-99FC-564C6FB2703B}" type="presOf" srcId="{89130ADB-8F4A-45A7-8435-D6A54FC2449B}" destId="{80533447-CB22-4FB3-80C7-F3C1D5B18447}" srcOrd="0" destOrd="0" presId="urn:microsoft.com/office/officeart/2005/8/layout/process5"/>
    <dgm:cxn modelId="{5348C3C2-1D21-4A5B-B687-ABE6CDAFAFAC}" type="presOf" srcId="{9040FE77-06DD-43E9-B0A4-9B8BE2BA29F3}" destId="{F3C25EFC-1EAD-4661-9B1D-46EADBF4AA77}" srcOrd="0" destOrd="0" presId="urn:microsoft.com/office/officeart/2005/8/layout/process5"/>
    <dgm:cxn modelId="{2DF35092-0B31-4C45-AC02-AE7D67374787}" srcId="{94C7591F-D899-41D4-BAB1-E4BCBEDBE724}" destId="{188D40C5-5659-4F94-B3AC-A028E1202341}" srcOrd="5" destOrd="0" parTransId="{B4003E58-F694-4549-BBF7-197D9CC26DF3}" sibTransId="{B8FDAB11-EB49-4BA2-99E5-BC137E4FF503}"/>
    <dgm:cxn modelId="{AB6183FA-829D-448E-9C8B-AA53FA42800B}" type="presOf" srcId="{89130ADB-8F4A-45A7-8435-D6A54FC2449B}" destId="{314B70C5-7CBA-46F6-B240-1406E8299604}" srcOrd="1" destOrd="0" presId="urn:microsoft.com/office/officeart/2005/8/layout/process5"/>
    <dgm:cxn modelId="{6D349A67-302D-43E8-B882-669954B17FD1}" type="presOf" srcId="{EA5869FF-4C9C-44A9-A15E-1F2DE1F197D7}" destId="{FF581BD9-99AB-4D9E-B359-D642E003EFFF}" srcOrd="1" destOrd="0" presId="urn:microsoft.com/office/officeart/2005/8/layout/process5"/>
    <dgm:cxn modelId="{E04AE23A-AB66-4F9E-A460-60244E150E10}" srcId="{94C7591F-D899-41D4-BAB1-E4BCBEDBE724}" destId="{02418289-D488-4960-B887-BCC7B0DBAAF9}" srcOrd="3" destOrd="0" parTransId="{674C9F6F-BD7A-4E08-852C-C522E0CDA15E}" sibTransId="{8221E44F-AC81-45AC-8326-4DE1C2629E3D}"/>
    <dgm:cxn modelId="{5004F4A4-DAB0-4DD0-AF33-EBA9FAB91D6F}" type="presOf" srcId="{B0FD64CF-1F79-40FE-8222-EBA580CB09C6}" destId="{E1C186F8-0249-4E4D-B249-510CE56B29BD}" srcOrd="0" destOrd="0" presId="urn:microsoft.com/office/officeart/2005/8/layout/process5"/>
    <dgm:cxn modelId="{6293D94B-707F-4ABF-BCDB-DC5208085C1F}" type="presOf" srcId="{188D40C5-5659-4F94-B3AC-A028E1202341}" destId="{24D61F3C-A41B-45BE-A50C-F3EEE0F50B4B}" srcOrd="0" destOrd="0" presId="urn:microsoft.com/office/officeart/2005/8/layout/process5"/>
    <dgm:cxn modelId="{E61AE9E3-CF3B-4D8D-903F-787534AC1A01}" srcId="{94C7591F-D899-41D4-BAB1-E4BCBEDBE724}" destId="{B0FD64CF-1F79-40FE-8222-EBA580CB09C6}" srcOrd="4" destOrd="0" parTransId="{46BA4904-4C76-497F-A2E7-F59F49ED4C3A}" sibTransId="{9040FE77-06DD-43E9-B0A4-9B8BE2BA29F3}"/>
    <dgm:cxn modelId="{A4208273-CDAE-4F9B-B751-AA6D0BA6F4C6}" type="presOf" srcId="{8221E44F-AC81-45AC-8326-4DE1C2629E3D}" destId="{AEF30305-0B5F-48E9-8F29-E13417D5EBD3}" srcOrd="0" destOrd="0" presId="urn:microsoft.com/office/officeart/2005/8/layout/process5"/>
    <dgm:cxn modelId="{FA99E9D0-5AF4-48EC-B5F5-38BA92452BAF}" type="presOf" srcId="{2C2EBEC9-CED7-43B9-B98B-9EC63D8E9246}" destId="{3E0A594F-232D-46E1-8886-82D2757660DF}" srcOrd="0" destOrd="0" presId="urn:microsoft.com/office/officeart/2005/8/layout/process5"/>
    <dgm:cxn modelId="{2F9955B7-7AE6-492C-BF15-B7D0D6E19CA0}" type="presOf" srcId="{22FFD60D-2318-40F8-A9B8-F4126B714EB6}" destId="{5790A9D5-F916-46AC-89B4-BBD709F73680}" srcOrd="0" destOrd="0" presId="urn:microsoft.com/office/officeart/2005/8/layout/process5"/>
    <dgm:cxn modelId="{ADDB32F2-C7F9-4702-8978-47BB66ADBA7D}" type="presOf" srcId="{4930A556-DD70-4009-B801-0B39A4335D11}" destId="{70262EFD-083F-4627-807D-25962AEFF56C}" srcOrd="0" destOrd="0" presId="urn:microsoft.com/office/officeart/2005/8/layout/process5"/>
    <dgm:cxn modelId="{8966CAD8-CAB2-4808-80CC-B259DA3E5A38}" type="presOf" srcId="{8221E44F-AC81-45AC-8326-4DE1C2629E3D}" destId="{7CD1D5B8-B0DC-4297-A4AA-0380627401D7}" srcOrd="1" destOrd="0" presId="urn:microsoft.com/office/officeart/2005/8/layout/process5"/>
    <dgm:cxn modelId="{DA4DD66F-D422-4B93-B33E-BFA4034711FF}" type="presOf" srcId="{9040FE77-06DD-43E9-B0A4-9B8BE2BA29F3}" destId="{73145B61-A33F-402B-BE01-C67C52A8D3E0}" srcOrd="1" destOrd="0" presId="urn:microsoft.com/office/officeart/2005/8/layout/process5"/>
    <dgm:cxn modelId="{A956C955-D79E-4806-870C-F3084636938E}" type="presOf" srcId="{EA5869FF-4C9C-44A9-A15E-1F2DE1F197D7}" destId="{1CB69EB7-610C-4632-95B9-56120435C8F7}" srcOrd="0" destOrd="0" presId="urn:microsoft.com/office/officeart/2005/8/layout/process5"/>
    <dgm:cxn modelId="{A4B5AF48-9AB2-4A94-8C13-4ABA56D7B55D}" type="presOf" srcId="{02418289-D488-4960-B887-BCC7B0DBAAF9}" destId="{EA579ABE-0EB4-40FE-A9D2-37AB6BD607A9}" srcOrd="0" destOrd="0" presId="urn:microsoft.com/office/officeart/2005/8/layout/process5"/>
    <dgm:cxn modelId="{C8513EAE-A1B7-4DBF-ADBE-08AD6078D711}" srcId="{94C7591F-D899-41D4-BAB1-E4BCBEDBE724}" destId="{2C2EBEC9-CED7-43B9-B98B-9EC63D8E9246}" srcOrd="0" destOrd="0" parTransId="{CA1AF877-C0F4-4DCA-9C5E-79F2D57091E9}" sibTransId="{EA5869FF-4C9C-44A9-A15E-1F2DE1F197D7}"/>
    <dgm:cxn modelId="{528C0B1F-0987-4323-975B-4147915BEA60}" type="presParOf" srcId="{A0045435-A5CE-4591-BD38-FD5F3F0EDB6B}" destId="{3E0A594F-232D-46E1-8886-82D2757660DF}" srcOrd="0" destOrd="0" presId="urn:microsoft.com/office/officeart/2005/8/layout/process5"/>
    <dgm:cxn modelId="{8409EBBD-D052-4EE2-BC76-3D5A9DA03968}" type="presParOf" srcId="{A0045435-A5CE-4591-BD38-FD5F3F0EDB6B}" destId="{1CB69EB7-610C-4632-95B9-56120435C8F7}" srcOrd="1" destOrd="0" presId="urn:microsoft.com/office/officeart/2005/8/layout/process5"/>
    <dgm:cxn modelId="{31AFDF4B-4415-409B-AB9F-96556712D4F2}" type="presParOf" srcId="{1CB69EB7-610C-4632-95B9-56120435C8F7}" destId="{FF581BD9-99AB-4D9E-B359-D642E003EFFF}" srcOrd="0" destOrd="0" presId="urn:microsoft.com/office/officeart/2005/8/layout/process5"/>
    <dgm:cxn modelId="{E1A0070A-F512-4599-8BA4-AE4B3C55E720}" type="presParOf" srcId="{A0045435-A5CE-4591-BD38-FD5F3F0EDB6B}" destId="{DDDE679E-669E-4AD2-816B-7A98A7A6741B}" srcOrd="2" destOrd="0" presId="urn:microsoft.com/office/officeart/2005/8/layout/process5"/>
    <dgm:cxn modelId="{2DD61AC5-76AA-4758-98BD-B97119C85FEA}" type="presParOf" srcId="{A0045435-A5CE-4591-BD38-FD5F3F0EDB6B}" destId="{80533447-CB22-4FB3-80C7-F3C1D5B18447}" srcOrd="3" destOrd="0" presId="urn:microsoft.com/office/officeart/2005/8/layout/process5"/>
    <dgm:cxn modelId="{312DED3F-82D0-4AB9-B0E5-17F8CD65B289}" type="presParOf" srcId="{80533447-CB22-4FB3-80C7-F3C1D5B18447}" destId="{314B70C5-7CBA-46F6-B240-1406E8299604}" srcOrd="0" destOrd="0" presId="urn:microsoft.com/office/officeart/2005/8/layout/process5"/>
    <dgm:cxn modelId="{B71087AB-1701-4054-9686-F5FEDA7EAB66}" type="presParOf" srcId="{A0045435-A5CE-4591-BD38-FD5F3F0EDB6B}" destId="{5790A9D5-F916-46AC-89B4-BBD709F73680}" srcOrd="4" destOrd="0" presId="urn:microsoft.com/office/officeart/2005/8/layout/process5"/>
    <dgm:cxn modelId="{2F5234E0-8C97-45AB-A765-701D0829F9E3}" type="presParOf" srcId="{A0045435-A5CE-4591-BD38-FD5F3F0EDB6B}" destId="{70262EFD-083F-4627-807D-25962AEFF56C}" srcOrd="5" destOrd="0" presId="urn:microsoft.com/office/officeart/2005/8/layout/process5"/>
    <dgm:cxn modelId="{3A96928C-6610-415C-887D-1B2D80B0C1B8}" type="presParOf" srcId="{70262EFD-083F-4627-807D-25962AEFF56C}" destId="{E8A76EF2-6621-420E-8983-C22A90C74BD8}" srcOrd="0" destOrd="0" presId="urn:microsoft.com/office/officeart/2005/8/layout/process5"/>
    <dgm:cxn modelId="{76789B0C-6DEF-42FE-88AC-0FDC6D47A9E2}" type="presParOf" srcId="{A0045435-A5CE-4591-BD38-FD5F3F0EDB6B}" destId="{EA579ABE-0EB4-40FE-A9D2-37AB6BD607A9}" srcOrd="6" destOrd="0" presId="urn:microsoft.com/office/officeart/2005/8/layout/process5"/>
    <dgm:cxn modelId="{33A912D3-F080-4868-ADFF-9F4BBE5769CD}" type="presParOf" srcId="{A0045435-A5CE-4591-BD38-FD5F3F0EDB6B}" destId="{AEF30305-0B5F-48E9-8F29-E13417D5EBD3}" srcOrd="7" destOrd="0" presId="urn:microsoft.com/office/officeart/2005/8/layout/process5"/>
    <dgm:cxn modelId="{EF12669E-524D-4D42-8F8E-6B7BA302339D}" type="presParOf" srcId="{AEF30305-0B5F-48E9-8F29-E13417D5EBD3}" destId="{7CD1D5B8-B0DC-4297-A4AA-0380627401D7}" srcOrd="0" destOrd="0" presId="urn:microsoft.com/office/officeart/2005/8/layout/process5"/>
    <dgm:cxn modelId="{39E8A6B9-2D88-4E10-8029-957BAD972537}" type="presParOf" srcId="{A0045435-A5CE-4591-BD38-FD5F3F0EDB6B}" destId="{E1C186F8-0249-4E4D-B249-510CE56B29BD}" srcOrd="8" destOrd="0" presId="urn:microsoft.com/office/officeart/2005/8/layout/process5"/>
    <dgm:cxn modelId="{25C8750B-3547-4D7C-8858-F7C2E8610355}" type="presParOf" srcId="{A0045435-A5CE-4591-BD38-FD5F3F0EDB6B}" destId="{F3C25EFC-1EAD-4661-9B1D-46EADBF4AA77}" srcOrd="9" destOrd="0" presId="urn:microsoft.com/office/officeart/2005/8/layout/process5"/>
    <dgm:cxn modelId="{78E8CB86-84FE-411C-8BB2-594804F3C5F7}" type="presParOf" srcId="{F3C25EFC-1EAD-4661-9B1D-46EADBF4AA77}" destId="{73145B61-A33F-402B-BE01-C67C52A8D3E0}" srcOrd="0" destOrd="0" presId="urn:microsoft.com/office/officeart/2005/8/layout/process5"/>
    <dgm:cxn modelId="{70F1845D-8EB7-4EE8-83FB-BA83E087CAEF}" type="presParOf" srcId="{A0045435-A5CE-4591-BD38-FD5F3F0EDB6B}" destId="{24D61F3C-A41B-45BE-A50C-F3EEE0F50B4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C7591F-D899-41D4-BAB1-E4BCBEDBE724}" type="doc">
      <dgm:prSet loTypeId="urn:microsoft.com/office/officeart/2005/8/layout/process5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2EBEC9-CED7-43B9-B98B-9EC63D8E9246}">
      <dgm:prSet phldrT="[Text]" custT="1"/>
      <dgm:spPr/>
      <dgm:t>
        <a:bodyPr/>
        <a:lstStyle/>
        <a:p>
          <a:r>
            <a:rPr lang="en-US" sz="1400" dirty="0" smtClean="0"/>
            <a:t>DCDR submits form  to BC-HRN</a:t>
          </a:r>
        </a:p>
      </dgm:t>
    </dgm:pt>
    <dgm:pt modelId="{CA1AF877-C0F4-4DCA-9C5E-79F2D57091E9}" type="parTrans" cxnId="{C8513EAE-A1B7-4DBF-ADBE-08AD6078D711}">
      <dgm:prSet/>
      <dgm:spPr/>
      <dgm:t>
        <a:bodyPr/>
        <a:lstStyle/>
        <a:p>
          <a:endParaRPr lang="en-US"/>
        </a:p>
      </dgm:t>
    </dgm:pt>
    <dgm:pt modelId="{EA5869FF-4C9C-44A9-A15E-1F2DE1F197D7}" type="sibTrans" cxnId="{C8513EAE-A1B7-4DBF-ADBE-08AD6078D711}">
      <dgm:prSet/>
      <dgm:spPr/>
      <dgm:t>
        <a:bodyPr/>
        <a:lstStyle/>
        <a:p>
          <a:endParaRPr lang="en-US"/>
        </a:p>
      </dgm:t>
    </dgm:pt>
    <dgm:pt modelId="{5BBFFB4D-A213-4F06-BC6F-F6E807A30F59}">
      <dgm:prSet phldrT="[Text]" custT="1"/>
      <dgm:spPr/>
      <dgm:t>
        <a:bodyPr/>
        <a:lstStyle/>
        <a:p>
          <a:r>
            <a:rPr lang="en-US" sz="1300" dirty="0" smtClean="0"/>
            <a:t>BC-HRN reviews and gives final approval on award. Information is added to National tracking spreadsheet.</a:t>
          </a:r>
        </a:p>
      </dgm:t>
    </dgm:pt>
    <dgm:pt modelId="{9A793708-8632-48CC-8159-D29949021366}" type="parTrans" cxnId="{9D307676-A094-4BE7-B3C1-550BE60F287F}">
      <dgm:prSet/>
      <dgm:spPr/>
      <dgm:t>
        <a:bodyPr/>
        <a:lstStyle/>
        <a:p>
          <a:endParaRPr lang="en-US"/>
        </a:p>
      </dgm:t>
    </dgm:pt>
    <dgm:pt modelId="{89130ADB-8F4A-45A7-8435-D6A54FC2449B}" type="sibTrans" cxnId="{9D307676-A094-4BE7-B3C1-550BE60F287F}">
      <dgm:prSet/>
      <dgm:spPr/>
      <dgm:t>
        <a:bodyPr/>
        <a:lstStyle/>
        <a:p>
          <a:endParaRPr lang="en-US"/>
        </a:p>
      </dgm:t>
    </dgm:pt>
    <dgm:pt modelId="{02418289-D488-4960-B887-BCC7B0DBAAF9}">
      <dgm:prSet phldrT="[Text]" custT="1"/>
      <dgm:spPr/>
      <dgm:t>
        <a:bodyPr/>
        <a:lstStyle/>
        <a:p>
          <a:r>
            <a:rPr lang="en-US" sz="1400" dirty="0" smtClean="0"/>
            <a:t>NACO signs form and mails back to BC-HRN for dissemination</a:t>
          </a:r>
        </a:p>
      </dgm:t>
    </dgm:pt>
    <dgm:pt modelId="{674C9F6F-BD7A-4E08-852C-C522E0CDA15E}" type="parTrans" cxnId="{E04AE23A-AB66-4F9E-A460-60244E150E10}">
      <dgm:prSet/>
      <dgm:spPr/>
      <dgm:t>
        <a:bodyPr/>
        <a:lstStyle/>
        <a:p>
          <a:endParaRPr lang="en-US"/>
        </a:p>
      </dgm:t>
    </dgm:pt>
    <dgm:pt modelId="{8221E44F-AC81-45AC-8326-4DE1C2629E3D}" type="sibTrans" cxnId="{E04AE23A-AB66-4F9E-A460-60244E150E10}">
      <dgm:prSet/>
      <dgm:spPr/>
      <dgm:t>
        <a:bodyPr/>
        <a:lstStyle/>
        <a:p>
          <a:endParaRPr lang="en-US"/>
        </a:p>
      </dgm:t>
    </dgm:pt>
    <dgm:pt modelId="{B0FD64CF-1F79-40FE-8222-EBA580CB09C6}">
      <dgm:prSet phldrT="[Text]" custT="1"/>
      <dgm:spPr/>
      <dgm:t>
        <a:bodyPr/>
        <a:lstStyle/>
        <a:p>
          <a:r>
            <a:rPr lang="en-US" sz="1400" dirty="0" smtClean="0"/>
            <a:t>BC-HRN breaks batch open and disseminates to appropriate DCO’s</a:t>
          </a:r>
        </a:p>
      </dgm:t>
    </dgm:pt>
    <dgm:pt modelId="{46BA4904-4C76-497F-A2E7-F59F49ED4C3A}" type="parTrans" cxnId="{E61AE9E3-CF3B-4D8D-903F-787534AC1A01}">
      <dgm:prSet/>
      <dgm:spPr/>
      <dgm:t>
        <a:bodyPr/>
        <a:lstStyle/>
        <a:p>
          <a:endParaRPr lang="en-US"/>
        </a:p>
      </dgm:t>
    </dgm:pt>
    <dgm:pt modelId="{9040FE77-06DD-43E9-B0A4-9B8BE2BA29F3}" type="sibTrans" cxnId="{E61AE9E3-CF3B-4D8D-903F-787534AC1A01}">
      <dgm:prSet/>
      <dgm:spPr/>
      <dgm:t>
        <a:bodyPr/>
        <a:lstStyle/>
        <a:p>
          <a:endParaRPr lang="en-US"/>
        </a:p>
      </dgm:t>
    </dgm:pt>
    <dgm:pt modelId="{22FFD60D-2318-40F8-A9B8-F4126B714EB6}">
      <dgm:prSet phldrT="[Text]" custT="1"/>
      <dgm:spPr/>
      <dgm:t>
        <a:bodyPr/>
        <a:lstStyle/>
        <a:p>
          <a:r>
            <a:rPr lang="en-US" sz="1300" dirty="0" smtClean="0"/>
            <a:t>Certificate is generated and mailed to NACO for signatures</a:t>
          </a:r>
        </a:p>
      </dgm:t>
    </dgm:pt>
    <dgm:pt modelId="{5897971A-951D-4B32-94F7-6FE30C6C988F}" type="parTrans" cxnId="{E7DF19F4-922B-427F-8D44-AB24938B9D65}">
      <dgm:prSet/>
      <dgm:spPr/>
      <dgm:t>
        <a:bodyPr/>
        <a:lstStyle/>
        <a:p>
          <a:endParaRPr lang="en-US"/>
        </a:p>
      </dgm:t>
    </dgm:pt>
    <dgm:pt modelId="{4930A556-DD70-4009-B801-0B39A4335D11}" type="sibTrans" cxnId="{E7DF19F4-922B-427F-8D44-AB24938B9D65}">
      <dgm:prSet/>
      <dgm:spPr/>
      <dgm:t>
        <a:bodyPr/>
        <a:lstStyle/>
        <a:p>
          <a:endParaRPr lang="en-US"/>
        </a:p>
      </dgm:t>
    </dgm:pt>
    <dgm:pt modelId="{188D40C5-5659-4F94-B3AC-A028E1202341}">
      <dgm:prSet phldrT="[Text]" custT="1"/>
      <dgm:spPr/>
      <dgm:t>
        <a:bodyPr/>
        <a:lstStyle/>
        <a:p>
          <a:r>
            <a:rPr lang="en-US" sz="1400" dirty="0" smtClean="0"/>
            <a:t>DCO disseminates certificates at District Conference or  discretion</a:t>
          </a:r>
        </a:p>
      </dgm:t>
    </dgm:pt>
    <dgm:pt modelId="{B4003E58-F694-4549-BBF7-197D9CC26DF3}" type="parTrans" cxnId="{2DF35092-0B31-4C45-AC02-AE7D67374787}">
      <dgm:prSet/>
      <dgm:spPr/>
      <dgm:t>
        <a:bodyPr/>
        <a:lstStyle/>
        <a:p>
          <a:endParaRPr lang="en-US"/>
        </a:p>
      </dgm:t>
    </dgm:pt>
    <dgm:pt modelId="{B8FDAB11-EB49-4BA2-99E5-BC137E4FF503}" type="sibTrans" cxnId="{2DF35092-0B31-4C45-AC02-AE7D67374787}">
      <dgm:prSet/>
      <dgm:spPr/>
      <dgm:t>
        <a:bodyPr/>
        <a:lstStyle/>
        <a:p>
          <a:endParaRPr lang="en-US"/>
        </a:p>
      </dgm:t>
    </dgm:pt>
    <dgm:pt modelId="{A0045435-A5CE-4591-BD38-FD5F3F0EDB6B}" type="pres">
      <dgm:prSet presAssocID="{94C7591F-D899-41D4-BAB1-E4BCBEDBE7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A594F-232D-46E1-8886-82D2757660DF}" type="pres">
      <dgm:prSet presAssocID="{2C2EBEC9-CED7-43B9-B98B-9EC63D8E924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69EB7-610C-4632-95B9-56120435C8F7}" type="pres">
      <dgm:prSet presAssocID="{EA5869FF-4C9C-44A9-A15E-1F2DE1F197D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F581BD9-99AB-4D9E-B359-D642E003EFFF}" type="pres">
      <dgm:prSet presAssocID="{EA5869FF-4C9C-44A9-A15E-1F2DE1F197D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DDE679E-669E-4AD2-816B-7A98A7A6741B}" type="pres">
      <dgm:prSet presAssocID="{5BBFFB4D-A213-4F06-BC6F-F6E807A30F5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33447-CB22-4FB3-80C7-F3C1D5B18447}" type="pres">
      <dgm:prSet presAssocID="{89130ADB-8F4A-45A7-8435-D6A54FC2449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14B70C5-7CBA-46F6-B240-1406E8299604}" type="pres">
      <dgm:prSet presAssocID="{89130ADB-8F4A-45A7-8435-D6A54FC2449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790A9D5-F916-46AC-89B4-BBD709F73680}" type="pres">
      <dgm:prSet presAssocID="{22FFD60D-2318-40F8-A9B8-F4126B714EB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62EFD-083F-4627-807D-25962AEFF56C}" type="pres">
      <dgm:prSet presAssocID="{4930A556-DD70-4009-B801-0B39A4335D1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8A76EF2-6621-420E-8983-C22A90C74BD8}" type="pres">
      <dgm:prSet presAssocID="{4930A556-DD70-4009-B801-0B39A4335D1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A579ABE-0EB4-40FE-A9D2-37AB6BD607A9}" type="pres">
      <dgm:prSet presAssocID="{02418289-D488-4960-B887-BCC7B0DBAAF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30305-0B5F-48E9-8F29-E13417D5EBD3}" type="pres">
      <dgm:prSet presAssocID="{8221E44F-AC81-45AC-8326-4DE1C2629E3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CD1D5B8-B0DC-4297-A4AA-0380627401D7}" type="pres">
      <dgm:prSet presAssocID="{8221E44F-AC81-45AC-8326-4DE1C2629E3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1C186F8-0249-4E4D-B249-510CE56B29BD}" type="pres">
      <dgm:prSet presAssocID="{B0FD64CF-1F79-40FE-8222-EBA580CB09C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25EFC-1EAD-4661-9B1D-46EADBF4AA77}" type="pres">
      <dgm:prSet presAssocID="{9040FE77-06DD-43E9-B0A4-9B8BE2BA29F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3145B61-A33F-402B-BE01-C67C52A8D3E0}" type="pres">
      <dgm:prSet presAssocID="{9040FE77-06DD-43E9-B0A4-9B8BE2BA29F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4D61F3C-A41B-45BE-A50C-F3EEE0F50B4B}" type="pres">
      <dgm:prSet presAssocID="{188D40C5-5659-4F94-B3AC-A028E120234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307676-A094-4BE7-B3C1-550BE60F287F}" srcId="{94C7591F-D899-41D4-BAB1-E4BCBEDBE724}" destId="{5BBFFB4D-A213-4F06-BC6F-F6E807A30F59}" srcOrd="1" destOrd="0" parTransId="{9A793708-8632-48CC-8159-D29949021366}" sibTransId="{89130ADB-8F4A-45A7-8435-D6A54FC2449B}"/>
    <dgm:cxn modelId="{242AAD37-4D13-41DB-B64A-22F5D1E47497}" type="presOf" srcId="{8221E44F-AC81-45AC-8326-4DE1C2629E3D}" destId="{7CD1D5B8-B0DC-4297-A4AA-0380627401D7}" srcOrd="1" destOrd="0" presId="urn:microsoft.com/office/officeart/2005/8/layout/process5"/>
    <dgm:cxn modelId="{E7DF19F4-922B-427F-8D44-AB24938B9D65}" srcId="{94C7591F-D899-41D4-BAB1-E4BCBEDBE724}" destId="{22FFD60D-2318-40F8-A9B8-F4126B714EB6}" srcOrd="2" destOrd="0" parTransId="{5897971A-951D-4B32-94F7-6FE30C6C988F}" sibTransId="{4930A556-DD70-4009-B801-0B39A4335D11}"/>
    <dgm:cxn modelId="{D498F8D3-5B53-4110-BD29-EB1D94C1FF47}" type="presOf" srcId="{4930A556-DD70-4009-B801-0B39A4335D11}" destId="{70262EFD-083F-4627-807D-25962AEFF56C}" srcOrd="0" destOrd="0" presId="urn:microsoft.com/office/officeart/2005/8/layout/process5"/>
    <dgm:cxn modelId="{EAF0C1B2-6CAC-49CE-ACE1-26FD667F2B13}" type="presOf" srcId="{9040FE77-06DD-43E9-B0A4-9B8BE2BA29F3}" destId="{F3C25EFC-1EAD-4661-9B1D-46EADBF4AA77}" srcOrd="0" destOrd="0" presId="urn:microsoft.com/office/officeart/2005/8/layout/process5"/>
    <dgm:cxn modelId="{8E3A7F3A-0D23-4DE4-9B25-30F839DF6DC2}" type="presOf" srcId="{5BBFFB4D-A213-4F06-BC6F-F6E807A30F59}" destId="{DDDE679E-669E-4AD2-816B-7A98A7A6741B}" srcOrd="0" destOrd="0" presId="urn:microsoft.com/office/officeart/2005/8/layout/process5"/>
    <dgm:cxn modelId="{2DF35092-0B31-4C45-AC02-AE7D67374787}" srcId="{94C7591F-D899-41D4-BAB1-E4BCBEDBE724}" destId="{188D40C5-5659-4F94-B3AC-A028E1202341}" srcOrd="5" destOrd="0" parTransId="{B4003E58-F694-4549-BBF7-197D9CC26DF3}" sibTransId="{B8FDAB11-EB49-4BA2-99E5-BC137E4FF503}"/>
    <dgm:cxn modelId="{F6BA66C5-2A3F-435C-9F52-1BEF42B93C5D}" type="presOf" srcId="{89130ADB-8F4A-45A7-8435-D6A54FC2449B}" destId="{314B70C5-7CBA-46F6-B240-1406E8299604}" srcOrd="1" destOrd="0" presId="urn:microsoft.com/office/officeart/2005/8/layout/process5"/>
    <dgm:cxn modelId="{5129EB65-97BC-4762-8FCB-B307DDA542B9}" type="presOf" srcId="{02418289-D488-4960-B887-BCC7B0DBAAF9}" destId="{EA579ABE-0EB4-40FE-A9D2-37AB6BD607A9}" srcOrd="0" destOrd="0" presId="urn:microsoft.com/office/officeart/2005/8/layout/process5"/>
    <dgm:cxn modelId="{2D1BE88D-F40B-41EF-B338-B0F9B84E320B}" type="presOf" srcId="{8221E44F-AC81-45AC-8326-4DE1C2629E3D}" destId="{AEF30305-0B5F-48E9-8F29-E13417D5EBD3}" srcOrd="0" destOrd="0" presId="urn:microsoft.com/office/officeart/2005/8/layout/process5"/>
    <dgm:cxn modelId="{E04AE23A-AB66-4F9E-A460-60244E150E10}" srcId="{94C7591F-D899-41D4-BAB1-E4BCBEDBE724}" destId="{02418289-D488-4960-B887-BCC7B0DBAAF9}" srcOrd="3" destOrd="0" parTransId="{674C9F6F-BD7A-4E08-852C-C522E0CDA15E}" sibTransId="{8221E44F-AC81-45AC-8326-4DE1C2629E3D}"/>
    <dgm:cxn modelId="{5FF6F4C8-D548-4DF6-AB86-0E51EB6F5C25}" type="presOf" srcId="{9040FE77-06DD-43E9-B0A4-9B8BE2BA29F3}" destId="{73145B61-A33F-402B-BE01-C67C52A8D3E0}" srcOrd="1" destOrd="0" presId="urn:microsoft.com/office/officeart/2005/8/layout/process5"/>
    <dgm:cxn modelId="{4D7ED2C8-A785-44FB-B160-FA2F4CEF7D7F}" type="presOf" srcId="{EA5869FF-4C9C-44A9-A15E-1F2DE1F197D7}" destId="{FF581BD9-99AB-4D9E-B359-D642E003EFFF}" srcOrd="1" destOrd="0" presId="urn:microsoft.com/office/officeart/2005/8/layout/process5"/>
    <dgm:cxn modelId="{E61AE9E3-CF3B-4D8D-903F-787534AC1A01}" srcId="{94C7591F-D899-41D4-BAB1-E4BCBEDBE724}" destId="{B0FD64CF-1F79-40FE-8222-EBA580CB09C6}" srcOrd="4" destOrd="0" parTransId="{46BA4904-4C76-497F-A2E7-F59F49ED4C3A}" sibTransId="{9040FE77-06DD-43E9-B0A4-9B8BE2BA29F3}"/>
    <dgm:cxn modelId="{AA01D953-556A-45D5-8D7B-350019F0E371}" type="presOf" srcId="{188D40C5-5659-4F94-B3AC-A028E1202341}" destId="{24D61F3C-A41B-45BE-A50C-F3EEE0F50B4B}" srcOrd="0" destOrd="0" presId="urn:microsoft.com/office/officeart/2005/8/layout/process5"/>
    <dgm:cxn modelId="{537EFC18-EBB3-4E91-ADBA-7FEB7B99D15B}" type="presOf" srcId="{94C7591F-D899-41D4-BAB1-E4BCBEDBE724}" destId="{A0045435-A5CE-4591-BD38-FD5F3F0EDB6B}" srcOrd="0" destOrd="0" presId="urn:microsoft.com/office/officeart/2005/8/layout/process5"/>
    <dgm:cxn modelId="{66DA663F-9A13-475F-9FD4-5113D30522A3}" type="presOf" srcId="{EA5869FF-4C9C-44A9-A15E-1F2DE1F197D7}" destId="{1CB69EB7-610C-4632-95B9-56120435C8F7}" srcOrd="0" destOrd="0" presId="urn:microsoft.com/office/officeart/2005/8/layout/process5"/>
    <dgm:cxn modelId="{69F3CE7D-4B79-4042-B996-87F9C673C2E0}" type="presOf" srcId="{22FFD60D-2318-40F8-A9B8-F4126B714EB6}" destId="{5790A9D5-F916-46AC-89B4-BBD709F73680}" srcOrd="0" destOrd="0" presId="urn:microsoft.com/office/officeart/2005/8/layout/process5"/>
    <dgm:cxn modelId="{77694BA9-5BF3-4A9D-A320-276C467B9B71}" type="presOf" srcId="{B0FD64CF-1F79-40FE-8222-EBA580CB09C6}" destId="{E1C186F8-0249-4E4D-B249-510CE56B29BD}" srcOrd="0" destOrd="0" presId="urn:microsoft.com/office/officeart/2005/8/layout/process5"/>
    <dgm:cxn modelId="{C8513EAE-A1B7-4DBF-ADBE-08AD6078D711}" srcId="{94C7591F-D899-41D4-BAB1-E4BCBEDBE724}" destId="{2C2EBEC9-CED7-43B9-B98B-9EC63D8E9246}" srcOrd="0" destOrd="0" parTransId="{CA1AF877-C0F4-4DCA-9C5E-79F2D57091E9}" sibTransId="{EA5869FF-4C9C-44A9-A15E-1F2DE1F197D7}"/>
    <dgm:cxn modelId="{7A920B18-7532-47E8-BF13-0558FAF5736E}" type="presOf" srcId="{89130ADB-8F4A-45A7-8435-D6A54FC2449B}" destId="{80533447-CB22-4FB3-80C7-F3C1D5B18447}" srcOrd="0" destOrd="0" presId="urn:microsoft.com/office/officeart/2005/8/layout/process5"/>
    <dgm:cxn modelId="{16339878-9343-425B-BB01-5B83A665DFAB}" type="presOf" srcId="{4930A556-DD70-4009-B801-0B39A4335D11}" destId="{E8A76EF2-6621-420E-8983-C22A90C74BD8}" srcOrd="1" destOrd="0" presId="urn:microsoft.com/office/officeart/2005/8/layout/process5"/>
    <dgm:cxn modelId="{6A4958A8-73BC-481C-9F61-2CA3079CB0C8}" type="presOf" srcId="{2C2EBEC9-CED7-43B9-B98B-9EC63D8E9246}" destId="{3E0A594F-232D-46E1-8886-82D2757660DF}" srcOrd="0" destOrd="0" presId="urn:microsoft.com/office/officeart/2005/8/layout/process5"/>
    <dgm:cxn modelId="{40A3810C-8209-4DE0-BE84-40D9D10D2089}" type="presParOf" srcId="{A0045435-A5CE-4591-BD38-FD5F3F0EDB6B}" destId="{3E0A594F-232D-46E1-8886-82D2757660DF}" srcOrd="0" destOrd="0" presId="urn:microsoft.com/office/officeart/2005/8/layout/process5"/>
    <dgm:cxn modelId="{CE19CB35-E59B-4FD6-BCA6-8396B4488D7A}" type="presParOf" srcId="{A0045435-A5CE-4591-BD38-FD5F3F0EDB6B}" destId="{1CB69EB7-610C-4632-95B9-56120435C8F7}" srcOrd="1" destOrd="0" presId="urn:microsoft.com/office/officeart/2005/8/layout/process5"/>
    <dgm:cxn modelId="{0A2082F5-B851-4EF2-BE38-E5D323BA61AE}" type="presParOf" srcId="{1CB69EB7-610C-4632-95B9-56120435C8F7}" destId="{FF581BD9-99AB-4D9E-B359-D642E003EFFF}" srcOrd="0" destOrd="0" presId="urn:microsoft.com/office/officeart/2005/8/layout/process5"/>
    <dgm:cxn modelId="{32D5D78F-5ACF-4564-BA63-9E2995B8D499}" type="presParOf" srcId="{A0045435-A5CE-4591-BD38-FD5F3F0EDB6B}" destId="{DDDE679E-669E-4AD2-816B-7A98A7A6741B}" srcOrd="2" destOrd="0" presId="urn:microsoft.com/office/officeart/2005/8/layout/process5"/>
    <dgm:cxn modelId="{F9C35696-42E2-46C7-95A3-3540E0781EAD}" type="presParOf" srcId="{A0045435-A5CE-4591-BD38-FD5F3F0EDB6B}" destId="{80533447-CB22-4FB3-80C7-F3C1D5B18447}" srcOrd="3" destOrd="0" presId="urn:microsoft.com/office/officeart/2005/8/layout/process5"/>
    <dgm:cxn modelId="{E087B89D-ED48-4F55-B9D0-D4AF17D634D6}" type="presParOf" srcId="{80533447-CB22-4FB3-80C7-F3C1D5B18447}" destId="{314B70C5-7CBA-46F6-B240-1406E8299604}" srcOrd="0" destOrd="0" presId="urn:microsoft.com/office/officeart/2005/8/layout/process5"/>
    <dgm:cxn modelId="{4470DFCF-14D0-4E9C-A200-E0E912723427}" type="presParOf" srcId="{A0045435-A5CE-4591-BD38-FD5F3F0EDB6B}" destId="{5790A9D5-F916-46AC-89B4-BBD709F73680}" srcOrd="4" destOrd="0" presId="urn:microsoft.com/office/officeart/2005/8/layout/process5"/>
    <dgm:cxn modelId="{1D164D72-47F0-4E02-B552-2D8FD65136A1}" type="presParOf" srcId="{A0045435-A5CE-4591-BD38-FD5F3F0EDB6B}" destId="{70262EFD-083F-4627-807D-25962AEFF56C}" srcOrd="5" destOrd="0" presId="urn:microsoft.com/office/officeart/2005/8/layout/process5"/>
    <dgm:cxn modelId="{F973C642-90CE-4B7F-9E74-5131280F5809}" type="presParOf" srcId="{70262EFD-083F-4627-807D-25962AEFF56C}" destId="{E8A76EF2-6621-420E-8983-C22A90C74BD8}" srcOrd="0" destOrd="0" presId="urn:microsoft.com/office/officeart/2005/8/layout/process5"/>
    <dgm:cxn modelId="{E1B0AB8A-8C61-455C-8D9B-DE9BC0C88336}" type="presParOf" srcId="{A0045435-A5CE-4591-BD38-FD5F3F0EDB6B}" destId="{EA579ABE-0EB4-40FE-A9D2-37AB6BD607A9}" srcOrd="6" destOrd="0" presId="urn:microsoft.com/office/officeart/2005/8/layout/process5"/>
    <dgm:cxn modelId="{67351AC8-3598-4CCC-AED8-28FE0E1714D2}" type="presParOf" srcId="{A0045435-A5CE-4591-BD38-FD5F3F0EDB6B}" destId="{AEF30305-0B5F-48E9-8F29-E13417D5EBD3}" srcOrd="7" destOrd="0" presId="urn:microsoft.com/office/officeart/2005/8/layout/process5"/>
    <dgm:cxn modelId="{3F2DEB43-AC4E-4F06-8994-D3D0FC3BDA90}" type="presParOf" srcId="{AEF30305-0B5F-48E9-8F29-E13417D5EBD3}" destId="{7CD1D5B8-B0DC-4297-A4AA-0380627401D7}" srcOrd="0" destOrd="0" presId="urn:microsoft.com/office/officeart/2005/8/layout/process5"/>
    <dgm:cxn modelId="{4DBB2A47-911F-48ED-B5FA-8A6C1FCCAB6F}" type="presParOf" srcId="{A0045435-A5CE-4591-BD38-FD5F3F0EDB6B}" destId="{E1C186F8-0249-4E4D-B249-510CE56B29BD}" srcOrd="8" destOrd="0" presId="urn:microsoft.com/office/officeart/2005/8/layout/process5"/>
    <dgm:cxn modelId="{F0653E27-3D56-47AC-B9CC-B5B0FA88BB63}" type="presParOf" srcId="{A0045435-A5CE-4591-BD38-FD5F3F0EDB6B}" destId="{F3C25EFC-1EAD-4661-9B1D-46EADBF4AA77}" srcOrd="9" destOrd="0" presId="urn:microsoft.com/office/officeart/2005/8/layout/process5"/>
    <dgm:cxn modelId="{33BB4393-5487-4497-959C-C8AF6461691C}" type="presParOf" srcId="{F3C25EFC-1EAD-4661-9B1D-46EADBF4AA77}" destId="{73145B61-A33F-402B-BE01-C67C52A8D3E0}" srcOrd="0" destOrd="0" presId="urn:microsoft.com/office/officeart/2005/8/layout/process5"/>
    <dgm:cxn modelId="{92EBC708-7120-4978-8BC9-71AB8C5B34A3}" type="presParOf" srcId="{A0045435-A5CE-4591-BD38-FD5F3F0EDB6B}" destId="{24D61F3C-A41B-45BE-A50C-F3EEE0F50B4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283BE3-C173-40A4-B036-0545BEEEC76A}">
      <dsp:nvSpPr>
        <dsp:cNvPr id="0" name=""/>
        <dsp:cNvSpPr/>
      </dsp:nvSpPr>
      <dsp:spPr>
        <a:xfrm>
          <a:off x="4662159" y="4510868"/>
          <a:ext cx="533281" cy="529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817"/>
              </a:lnTo>
              <a:lnTo>
                <a:pt x="533281" y="529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1770B-8DA5-424F-8BC1-CC06E741CAC2}">
      <dsp:nvSpPr>
        <dsp:cNvPr id="0" name=""/>
        <dsp:cNvSpPr/>
      </dsp:nvSpPr>
      <dsp:spPr>
        <a:xfrm>
          <a:off x="6250296" y="3374294"/>
          <a:ext cx="91440" cy="192810"/>
        </a:xfrm>
        <a:custGeom>
          <a:avLst/>
          <a:gdLst/>
          <a:ahLst/>
          <a:cxnLst/>
          <a:rect l="0" t="0" r="0" b="0"/>
          <a:pathLst>
            <a:path>
              <a:moveTo>
                <a:pt x="52494" y="0"/>
              </a:moveTo>
              <a:lnTo>
                <a:pt x="52494" y="106587"/>
              </a:lnTo>
              <a:lnTo>
                <a:pt x="45720" y="106587"/>
              </a:lnTo>
              <a:lnTo>
                <a:pt x="45720" y="1928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F6ED0-37F9-41C1-BE93-E637F391C2C5}">
      <dsp:nvSpPr>
        <dsp:cNvPr id="0" name=""/>
        <dsp:cNvSpPr/>
      </dsp:nvSpPr>
      <dsp:spPr>
        <a:xfrm>
          <a:off x="4783095" y="2031507"/>
          <a:ext cx="1519695" cy="236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163"/>
              </a:lnTo>
              <a:lnTo>
                <a:pt x="1519695" y="150163"/>
              </a:lnTo>
              <a:lnTo>
                <a:pt x="1519695" y="2363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BC128-42E6-40B9-B991-9A06491188E1}">
      <dsp:nvSpPr>
        <dsp:cNvPr id="0" name=""/>
        <dsp:cNvSpPr/>
      </dsp:nvSpPr>
      <dsp:spPr>
        <a:xfrm>
          <a:off x="706903" y="3707435"/>
          <a:ext cx="295752" cy="823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3250"/>
              </a:lnTo>
              <a:lnTo>
                <a:pt x="295752" y="8232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302BD-37AF-408F-AD31-59EC8D22B654}">
      <dsp:nvSpPr>
        <dsp:cNvPr id="0" name=""/>
        <dsp:cNvSpPr/>
      </dsp:nvSpPr>
      <dsp:spPr>
        <a:xfrm>
          <a:off x="2071380" y="2031507"/>
          <a:ext cx="2711715" cy="210334"/>
        </a:xfrm>
        <a:custGeom>
          <a:avLst/>
          <a:gdLst/>
          <a:ahLst/>
          <a:cxnLst/>
          <a:rect l="0" t="0" r="0" b="0"/>
          <a:pathLst>
            <a:path>
              <a:moveTo>
                <a:pt x="2711715" y="0"/>
              </a:moveTo>
              <a:lnTo>
                <a:pt x="2711715" y="124111"/>
              </a:lnTo>
              <a:lnTo>
                <a:pt x="0" y="124111"/>
              </a:lnTo>
              <a:lnTo>
                <a:pt x="0" y="2103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EA8A9-F95F-47BD-8B26-580227B60F05}">
      <dsp:nvSpPr>
        <dsp:cNvPr id="0" name=""/>
        <dsp:cNvSpPr/>
      </dsp:nvSpPr>
      <dsp:spPr>
        <a:xfrm>
          <a:off x="4737375" y="1505268"/>
          <a:ext cx="91440" cy="172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4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1A4F4-70F3-4F58-89F8-DED88532E0BF}">
      <dsp:nvSpPr>
        <dsp:cNvPr id="0" name=""/>
        <dsp:cNvSpPr/>
      </dsp:nvSpPr>
      <dsp:spPr>
        <a:xfrm>
          <a:off x="4737375" y="975625"/>
          <a:ext cx="91440" cy="172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4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A68DD-075D-4255-8BED-3FF22111328A}">
      <dsp:nvSpPr>
        <dsp:cNvPr id="0" name=""/>
        <dsp:cNvSpPr/>
      </dsp:nvSpPr>
      <dsp:spPr>
        <a:xfrm>
          <a:off x="4737375" y="326523"/>
          <a:ext cx="91440" cy="172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A31F6-CE14-4E42-A789-6E46CF4C930C}">
      <dsp:nvSpPr>
        <dsp:cNvPr id="0" name=""/>
        <dsp:cNvSpPr/>
      </dsp:nvSpPr>
      <dsp:spPr>
        <a:xfrm>
          <a:off x="1260388" y="4036"/>
          <a:ext cx="7045415" cy="322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Member submits request to FC</a:t>
          </a:r>
          <a:endParaRPr lang="en-US" sz="1600" kern="1200" dirty="0"/>
        </a:p>
      </dsp:txBody>
      <dsp:txXfrm>
        <a:off x="1260388" y="4036"/>
        <a:ext cx="7045415" cy="322486"/>
      </dsp:txXfrm>
    </dsp:sp>
    <dsp:sp modelId="{D1CD75F9-3309-45F2-BBE0-D2DB01868DB9}">
      <dsp:nvSpPr>
        <dsp:cNvPr id="0" name=""/>
        <dsp:cNvSpPr/>
      </dsp:nvSpPr>
      <dsp:spPr>
        <a:xfrm>
          <a:off x="1260388" y="498968"/>
          <a:ext cx="7045415" cy="476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Approval of the application by FC at the local (Flotilla) level.</a:t>
          </a:r>
        </a:p>
      </dsp:txBody>
      <dsp:txXfrm>
        <a:off x="1260388" y="498968"/>
        <a:ext cx="7045415" cy="476656"/>
      </dsp:txXfrm>
    </dsp:sp>
    <dsp:sp modelId="{5252490B-08BF-42B0-ADB0-0B825174AC06}">
      <dsp:nvSpPr>
        <dsp:cNvPr id="0" name=""/>
        <dsp:cNvSpPr/>
      </dsp:nvSpPr>
      <dsp:spPr>
        <a:xfrm>
          <a:off x="1260388" y="1148071"/>
          <a:ext cx="7045415" cy="357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FC sends it to the DSO-HR</a:t>
          </a:r>
        </a:p>
      </dsp:txBody>
      <dsp:txXfrm>
        <a:off x="1260388" y="1148071"/>
        <a:ext cx="7045415" cy="357196"/>
      </dsp:txXfrm>
    </dsp:sp>
    <dsp:sp modelId="{392F9C81-9944-471D-AFC8-CBC735C8EB4D}">
      <dsp:nvSpPr>
        <dsp:cNvPr id="0" name=""/>
        <dsp:cNvSpPr/>
      </dsp:nvSpPr>
      <dsp:spPr>
        <a:xfrm>
          <a:off x="1323236" y="1677714"/>
          <a:ext cx="6919718" cy="353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DSO-HR provides final verification and approval</a:t>
          </a:r>
        </a:p>
      </dsp:txBody>
      <dsp:txXfrm>
        <a:off x="1323236" y="1677714"/>
        <a:ext cx="6919718" cy="353793"/>
      </dsp:txXfrm>
    </dsp:sp>
    <dsp:sp modelId="{F2D671B0-3790-44E8-97AF-A580CB87F3F5}">
      <dsp:nvSpPr>
        <dsp:cNvPr id="0" name=""/>
        <dsp:cNvSpPr/>
      </dsp:nvSpPr>
      <dsp:spPr>
        <a:xfrm>
          <a:off x="365784" y="2241842"/>
          <a:ext cx="3411192" cy="1465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600" kern="1200" dirty="0" smtClean="0"/>
            <a:t>DSO-HR forwards an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600" b="1" kern="1200" dirty="0" smtClean="0">
              <a:solidFill>
                <a:srgbClr val="FFFF00"/>
              </a:solidFill>
            </a:rPr>
            <a:t> INFORMATIONAL COPY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600" kern="1200" dirty="0" smtClean="0"/>
            <a:t>to the BC-HRN as listed on the form </a:t>
          </a:r>
        </a:p>
      </dsp:txBody>
      <dsp:txXfrm>
        <a:off x="365784" y="2241842"/>
        <a:ext cx="3411192" cy="1465592"/>
      </dsp:txXfrm>
    </dsp:sp>
    <dsp:sp modelId="{EAC8664F-E1BB-40C9-9782-D20010B1205A}">
      <dsp:nvSpPr>
        <dsp:cNvPr id="0" name=""/>
        <dsp:cNvSpPr/>
      </dsp:nvSpPr>
      <dsp:spPr>
        <a:xfrm>
          <a:off x="1002655" y="3841992"/>
          <a:ext cx="2737151" cy="1377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BC-HRN enters information into national award spread sheet for documentation.</a:t>
          </a:r>
        </a:p>
      </dsp:txBody>
      <dsp:txXfrm>
        <a:off x="1002655" y="3841992"/>
        <a:ext cx="2737151" cy="1377386"/>
      </dsp:txXfrm>
    </dsp:sp>
    <dsp:sp modelId="{55CC9097-7684-4214-8E85-2765727DF460}">
      <dsp:nvSpPr>
        <dsp:cNvPr id="0" name=""/>
        <dsp:cNvSpPr/>
      </dsp:nvSpPr>
      <dsp:spPr>
        <a:xfrm>
          <a:off x="4256483" y="2267894"/>
          <a:ext cx="4092616" cy="11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DSO-HR forwards the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</a:rPr>
            <a:t>ORIGINAL FORM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to the District Director of Auxiliary</a:t>
          </a:r>
          <a:endParaRPr lang="en-US" sz="1600" kern="1200" dirty="0"/>
        </a:p>
      </dsp:txBody>
      <dsp:txXfrm>
        <a:off x="4256483" y="2267894"/>
        <a:ext cx="4092616" cy="1106400"/>
      </dsp:txXfrm>
    </dsp:sp>
    <dsp:sp modelId="{D137DC03-8BC8-4E29-920D-944BC6F0A38B}">
      <dsp:nvSpPr>
        <dsp:cNvPr id="0" name=""/>
        <dsp:cNvSpPr/>
      </dsp:nvSpPr>
      <dsp:spPr>
        <a:xfrm>
          <a:off x="4253695" y="3567105"/>
          <a:ext cx="4084643" cy="943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DIRAUX reviews and approves and forwards the Ribbon, Medal, and Certificate to the appropriate DCO</a:t>
          </a:r>
          <a:endParaRPr lang="en-US" sz="1600" kern="1200" dirty="0"/>
        </a:p>
      </dsp:txBody>
      <dsp:txXfrm>
        <a:off x="4253695" y="3567105"/>
        <a:ext cx="4084643" cy="943763"/>
      </dsp:txXfrm>
    </dsp:sp>
    <dsp:sp modelId="{734664CF-D732-48C0-BCC4-1221D980E503}">
      <dsp:nvSpPr>
        <dsp:cNvPr id="0" name=""/>
        <dsp:cNvSpPr/>
      </dsp:nvSpPr>
      <dsp:spPr>
        <a:xfrm>
          <a:off x="5195440" y="4599009"/>
          <a:ext cx="4096985" cy="883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DCO presents to Recruiting Member at their chosen time (typically District Conference).</a:t>
          </a:r>
        </a:p>
      </dsp:txBody>
      <dsp:txXfrm>
        <a:off x="5195440" y="4599009"/>
        <a:ext cx="4096985" cy="8833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0A594F-232D-46E1-8886-82D2757660DF}">
      <dsp:nvSpPr>
        <dsp:cNvPr id="0" name=""/>
        <dsp:cNvSpPr/>
      </dsp:nvSpPr>
      <dsp:spPr>
        <a:xfrm>
          <a:off x="8103" y="462617"/>
          <a:ext cx="2422103" cy="1453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Member submits form  to BC-HRN</a:t>
          </a:r>
        </a:p>
      </dsp:txBody>
      <dsp:txXfrm>
        <a:off x="8103" y="462617"/>
        <a:ext cx="2422103" cy="1453261"/>
      </dsp:txXfrm>
    </dsp:sp>
    <dsp:sp modelId="{1CB69EB7-610C-4632-95B9-56120435C8F7}">
      <dsp:nvSpPr>
        <dsp:cNvPr id="0" name=""/>
        <dsp:cNvSpPr/>
      </dsp:nvSpPr>
      <dsp:spPr>
        <a:xfrm>
          <a:off x="2643352" y="888907"/>
          <a:ext cx="513485" cy="600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2643352" y="888907"/>
        <a:ext cx="513485" cy="600681"/>
      </dsp:txXfrm>
    </dsp:sp>
    <dsp:sp modelId="{DDDE679E-669E-4AD2-816B-7A98A7A6741B}">
      <dsp:nvSpPr>
        <dsp:cNvPr id="0" name=""/>
        <dsp:cNvSpPr/>
      </dsp:nvSpPr>
      <dsp:spPr>
        <a:xfrm>
          <a:off x="3399048" y="462617"/>
          <a:ext cx="2422103" cy="1453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BC-HRN reviews and gives final approval on award. Information is added to National tracking spreadsheet.</a:t>
          </a:r>
        </a:p>
      </dsp:txBody>
      <dsp:txXfrm>
        <a:off x="3399048" y="462617"/>
        <a:ext cx="2422103" cy="1453261"/>
      </dsp:txXfrm>
    </dsp:sp>
    <dsp:sp modelId="{80533447-CB22-4FB3-80C7-F3C1D5B18447}">
      <dsp:nvSpPr>
        <dsp:cNvPr id="0" name=""/>
        <dsp:cNvSpPr/>
      </dsp:nvSpPr>
      <dsp:spPr>
        <a:xfrm>
          <a:off x="6034296" y="888907"/>
          <a:ext cx="513485" cy="600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034296" y="888907"/>
        <a:ext cx="513485" cy="600681"/>
      </dsp:txXfrm>
    </dsp:sp>
    <dsp:sp modelId="{5790A9D5-F916-46AC-89B4-BBD709F73680}">
      <dsp:nvSpPr>
        <dsp:cNvPr id="0" name=""/>
        <dsp:cNvSpPr/>
      </dsp:nvSpPr>
      <dsp:spPr>
        <a:xfrm>
          <a:off x="6789992" y="462617"/>
          <a:ext cx="2422103" cy="1453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Certificate is generated and mailed to NACO for signatures</a:t>
          </a:r>
        </a:p>
      </dsp:txBody>
      <dsp:txXfrm>
        <a:off x="6789992" y="462617"/>
        <a:ext cx="2422103" cy="1453261"/>
      </dsp:txXfrm>
    </dsp:sp>
    <dsp:sp modelId="{70262EFD-083F-4627-807D-25962AEFF56C}">
      <dsp:nvSpPr>
        <dsp:cNvPr id="0" name=""/>
        <dsp:cNvSpPr/>
      </dsp:nvSpPr>
      <dsp:spPr>
        <a:xfrm rot="5400000">
          <a:off x="7744301" y="2085426"/>
          <a:ext cx="513485" cy="600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5400000">
        <a:off x="7744301" y="2085426"/>
        <a:ext cx="513485" cy="600681"/>
      </dsp:txXfrm>
    </dsp:sp>
    <dsp:sp modelId="{EA579ABE-0EB4-40FE-A9D2-37AB6BD607A9}">
      <dsp:nvSpPr>
        <dsp:cNvPr id="0" name=""/>
        <dsp:cNvSpPr/>
      </dsp:nvSpPr>
      <dsp:spPr>
        <a:xfrm>
          <a:off x="6789992" y="2884720"/>
          <a:ext cx="2422103" cy="1453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NACO signs form and mails back to BC-HRN for dissemination</a:t>
          </a:r>
        </a:p>
      </dsp:txBody>
      <dsp:txXfrm>
        <a:off x="6789992" y="2884720"/>
        <a:ext cx="2422103" cy="1453261"/>
      </dsp:txXfrm>
    </dsp:sp>
    <dsp:sp modelId="{AEF30305-0B5F-48E9-8F29-E13417D5EBD3}">
      <dsp:nvSpPr>
        <dsp:cNvPr id="0" name=""/>
        <dsp:cNvSpPr/>
      </dsp:nvSpPr>
      <dsp:spPr>
        <a:xfrm rot="10800000">
          <a:off x="6063361" y="3311010"/>
          <a:ext cx="513485" cy="600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6063361" y="3311010"/>
        <a:ext cx="513485" cy="600681"/>
      </dsp:txXfrm>
    </dsp:sp>
    <dsp:sp modelId="{E1C186F8-0249-4E4D-B249-510CE56B29BD}">
      <dsp:nvSpPr>
        <dsp:cNvPr id="0" name=""/>
        <dsp:cNvSpPr/>
      </dsp:nvSpPr>
      <dsp:spPr>
        <a:xfrm>
          <a:off x="3399048" y="2884720"/>
          <a:ext cx="2422103" cy="1453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BC-HRN breaks batch open and disseminates to appropriate DCO’s</a:t>
          </a:r>
        </a:p>
      </dsp:txBody>
      <dsp:txXfrm>
        <a:off x="3399048" y="2884720"/>
        <a:ext cx="2422103" cy="1453261"/>
      </dsp:txXfrm>
    </dsp:sp>
    <dsp:sp modelId="{F3C25EFC-1EAD-4661-9B1D-46EADBF4AA77}">
      <dsp:nvSpPr>
        <dsp:cNvPr id="0" name=""/>
        <dsp:cNvSpPr/>
      </dsp:nvSpPr>
      <dsp:spPr>
        <a:xfrm rot="10800000">
          <a:off x="2672417" y="3311010"/>
          <a:ext cx="513485" cy="600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2672417" y="3311010"/>
        <a:ext cx="513485" cy="600681"/>
      </dsp:txXfrm>
    </dsp:sp>
    <dsp:sp modelId="{24D61F3C-A41B-45BE-A50C-F3EEE0F50B4B}">
      <dsp:nvSpPr>
        <dsp:cNvPr id="0" name=""/>
        <dsp:cNvSpPr/>
      </dsp:nvSpPr>
      <dsp:spPr>
        <a:xfrm>
          <a:off x="8103" y="2884720"/>
          <a:ext cx="2422103" cy="1453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DCO disseminates certificates at District Conference or  discretion</a:t>
          </a:r>
        </a:p>
      </dsp:txBody>
      <dsp:txXfrm>
        <a:off x="8103" y="2884720"/>
        <a:ext cx="2422103" cy="145326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0A594F-232D-46E1-8886-82D2757660DF}">
      <dsp:nvSpPr>
        <dsp:cNvPr id="0" name=""/>
        <dsp:cNvSpPr/>
      </dsp:nvSpPr>
      <dsp:spPr>
        <a:xfrm>
          <a:off x="8103" y="462617"/>
          <a:ext cx="2422103" cy="1453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FC submits form  to BC-HRN</a:t>
          </a:r>
        </a:p>
      </dsp:txBody>
      <dsp:txXfrm>
        <a:off x="8103" y="462617"/>
        <a:ext cx="2422103" cy="1453261"/>
      </dsp:txXfrm>
    </dsp:sp>
    <dsp:sp modelId="{1CB69EB7-610C-4632-95B9-56120435C8F7}">
      <dsp:nvSpPr>
        <dsp:cNvPr id="0" name=""/>
        <dsp:cNvSpPr/>
      </dsp:nvSpPr>
      <dsp:spPr>
        <a:xfrm>
          <a:off x="2643352" y="888907"/>
          <a:ext cx="513485" cy="600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2643352" y="888907"/>
        <a:ext cx="513485" cy="600681"/>
      </dsp:txXfrm>
    </dsp:sp>
    <dsp:sp modelId="{DDDE679E-669E-4AD2-816B-7A98A7A6741B}">
      <dsp:nvSpPr>
        <dsp:cNvPr id="0" name=""/>
        <dsp:cNvSpPr/>
      </dsp:nvSpPr>
      <dsp:spPr>
        <a:xfrm>
          <a:off x="3399048" y="462617"/>
          <a:ext cx="2422103" cy="1453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BC-HRN reviews and gives final approval on award. Information is added to National tracking spreadsheet.</a:t>
          </a:r>
        </a:p>
      </dsp:txBody>
      <dsp:txXfrm>
        <a:off x="3399048" y="462617"/>
        <a:ext cx="2422103" cy="1453261"/>
      </dsp:txXfrm>
    </dsp:sp>
    <dsp:sp modelId="{80533447-CB22-4FB3-80C7-F3C1D5B18447}">
      <dsp:nvSpPr>
        <dsp:cNvPr id="0" name=""/>
        <dsp:cNvSpPr/>
      </dsp:nvSpPr>
      <dsp:spPr>
        <a:xfrm>
          <a:off x="6034296" y="888907"/>
          <a:ext cx="513485" cy="600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034296" y="888907"/>
        <a:ext cx="513485" cy="600681"/>
      </dsp:txXfrm>
    </dsp:sp>
    <dsp:sp modelId="{5790A9D5-F916-46AC-89B4-BBD709F73680}">
      <dsp:nvSpPr>
        <dsp:cNvPr id="0" name=""/>
        <dsp:cNvSpPr/>
      </dsp:nvSpPr>
      <dsp:spPr>
        <a:xfrm>
          <a:off x="6789992" y="462617"/>
          <a:ext cx="2422103" cy="1453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Certificate is generated and mailed to NACO for signatures</a:t>
          </a:r>
        </a:p>
      </dsp:txBody>
      <dsp:txXfrm>
        <a:off x="6789992" y="462617"/>
        <a:ext cx="2422103" cy="1453261"/>
      </dsp:txXfrm>
    </dsp:sp>
    <dsp:sp modelId="{70262EFD-083F-4627-807D-25962AEFF56C}">
      <dsp:nvSpPr>
        <dsp:cNvPr id="0" name=""/>
        <dsp:cNvSpPr/>
      </dsp:nvSpPr>
      <dsp:spPr>
        <a:xfrm rot="5400000">
          <a:off x="7744301" y="2085426"/>
          <a:ext cx="513485" cy="600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5400000">
        <a:off x="7744301" y="2085426"/>
        <a:ext cx="513485" cy="600681"/>
      </dsp:txXfrm>
    </dsp:sp>
    <dsp:sp modelId="{EA579ABE-0EB4-40FE-A9D2-37AB6BD607A9}">
      <dsp:nvSpPr>
        <dsp:cNvPr id="0" name=""/>
        <dsp:cNvSpPr/>
      </dsp:nvSpPr>
      <dsp:spPr>
        <a:xfrm>
          <a:off x="6789992" y="2884720"/>
          <a:ext cx="2422103" cy="1453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NACO signs form and mails back to BC-HRN for dissemination</a:t>
          </a:r>
        </a:p>
      </dsp:txBody>
      <dsp:txXfrm>
        <a:off x="6789992" y="2884720"/>
        <a:ext cx="2422103" cy="1453261"/>
      </dsp:txXfrm>
    </dsp:sp>
    <dsp:sp modelId="{AEF30305-0B5F-48E9-8F29-E13417D5EBD3}">
      <dsp:nvSpPr>
        <dsp:cNvPr id="0" name=""/>
        <dsp:cNvSpPr/>
      </dsp:nvSpPr>
      <dsp:spPr>
        <a:xfrm rot="10800000">
          <a:off x="6063361" y="3311010"/>
          <a:ext cx="513485" cy="600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6063361" y="3311010"/>
        <a:ext cx="513485" cy="600681"/>
      </dsp:txXfrm>
    </dsp:sp>
    <dsp:sp modelId="{E1C186F8-0249-4E4D-B249-510CE56B29BD}">
      <dsp:nvSpPr>
        <dsp:cNvPr id="0" name=""/>
        <dsp:cNvSpPr/>
      </dsp:nvSpPr>
      <dsp:spPr>
        <a:xfrm>
          <a:off x="3399048" y="2884720"/>
          <a:ext cx="2422103" cy="1453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BC-HRN breaks batch open and disseminates to appropriate DCO’s</a:t>
          </a:r>
        </a:p>
      </dsp:txBody>
      <dsp:txXfrm>
        <a:off x="3399048" y="2884720"/>
        <a:ext cx="2422103" cy="1453261"/>
      </dsp:txXfrm>
    </dsp:sp>
    <dsp:sp modelId="{F3C25EFC-1EAD-4661-9B1D-46EADBF4AA77}">
      <dsp:nvSpPr>
        <dsp:cNvPr id="0" name=""/>
        <dsp:cNvSpPr/>
      </dsp:nvSpPr>
      <dsp:spPr>
        <a:xfrm rot="10800000">
          <a:off x="2672417" y="3311010"/>
          <a:ext cx="513485" cy="600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2672417" y="3311010"/>
        <a:ext cx="513485" cy="600681"/>
      </dsp:txXfrm>
    </dsp:sp>
    <dsp:sp modelId="{24D61F3C-A41B-45BE-A50C-F3EEE0F50B4B}">
      <dsp:nvSpPr>
        <dsp:cNvPr id="0" name=""/>
        <dsp:cNvSpPr/>
      </dsp:nvSpPr>
      <dsp:spPr>
        <a:xfrm>
          <a:off x="8103" y="2884720"/>
          <a:ext cx="2422103" cy="1453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DCO disseminates certificates at District Conference or  discretion</a:t>
          </a:r>
        </a:p>
      </dsp:txBody>
      <dsp:txXfrm>
        <a:off x="8103" y="2884720"/>
        <a:ext cx="2422103" cy="145326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0A594F-232D-46E1-8886-82D2757660DF}">
      <dsp:nvSpPr>
        <dsp:cNvPr id="0" name=""/>
        <dsp:cNvSpPr/>
      </dsp:nvSpPr>
      <dsp:spPr>
        <a:xfrm>
          <a:off x="8103" y="462617"/>
          <a:ext cx="2422103" cy="1453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DCDR submits form  to BC-HRN</a:t>
          </a:r>
        </a:p>
      </dsp:txBody>
      <dsp:txXfrm>
        <a:off x="8103" y="462617"/>
        <a:ext cx="2422103" cy="1453261"/>
      </dsp:txXfrm>
    </dsp:sp>
    <dsp:sp modelId="{1CB69EB7-610C-4632-95B9-56120435C8F7}">
      <dsp:nvSpPr>
        <dsp:cNvPr id="0" name=""/>
        <dsp:cNvSpPr/>
      </dsp:nvSpPr>
      <dsp:spPr>
        <a:xfrm>
          <a:off x="2643352" y="888907"/>
          <a:ext cx="513485" cy="600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2643352" y="888907"/>
        <a:ext cx="513485" cy="600681"/>
      </dsp:txXfrm>
    </dsp:sp>
    <dsp:sp modelId="{DDDE679E-669E-4AD2-816B-7A98A7A6741B}">
      <dsp:nvSpPr>
        <dsp:cNvPr id="0" name=""/>
        <dsp:cNvSpPr/>
      </dsp:nvSpPr>
      <dsp:spPr>
        <a:xfrm>
          <a:off x="3399048" y="462617"/>
          <a:ext cx="2422103" cy="1453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BC-HRN reviews and gives final approval on award. Information is added to National tracking spreadsheet.</a:t>
          </a:r>
        </a:p>
      </dsp:txBody>
      <dsp:txXfrm>
        <a:off x="3399048" y="462617"/>
        <a:ext cx="2422103" cy="1453261"/>
      </dsp:txXfrm>
    </dsp:sp>
    <dsp:sp modelId="{80533447-CB22-4FB3-80C7-F3C1D5B18447}">
      <dsp:nvSpPr>
        <dsp:cNvPr id="0" name=""/>
        <dsp:cNvSpPr/>
      </dsp:nvSpPr>
      <dsp:spPr>
        <a:xfrm>
          <a:off x="6034296" y="888907"/>
          <a:ext cx="513485" cy="600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034296" y="888907"/>
        <a:ext cx="513485" cy="600681"/>
      </dsp:txXfrm>
    </dsp:sp>
    <dsp:sp modelId="{5790A9D5-F916-46AC-89B4-BBD709F73680}">
      <dsp:nvSpPr>
        <dsp:cNvPr id="0" name=""/>
        <dsp:cNvSpPr/>
      </dsp:nvSpPr>
      <dsp:spPr>
        <a:xfrm>
          <a:off x="6789992" y="462617"/>
          <a:ext cx="2422103" cy="1453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Certificate is generated and mailed to NACO for signatures</a:t>
          </a:r>
        </a:p>
      </dsp:txBody>
      <dsp:txXfrm>
        <a:off x="6789992" y="462617"/>
        <a:ext cx="2422103" cy="1453261"/>
      </dsp:txXfrm>
    </dsp:sp>
    <dsp:sp modelId="{70262EFD-083F-4627-807D-25962AEFF56C}">
      <dsp:nvSpPr>
        <dsp:cNvPr id="0" name=""/>
        <dsp:cNvSpPr/>
      </dsp:nvSpPr>
      <dsp:spPr>
        <a:xfrm rot="5400000">
          <a:off x="7744301" y="2085426"/>
          <a:ext cx="513485" cy="600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5400000">
        <a:off x="7744301" y="2085426"/>
        <a:ext cx="513485" cy="600681"/>
      </dsp:txXfrm>
    </dsp:sp>
    <dsp:sp modelId="{EA579ABE-0EB4-40FE-A9D2-37AB6BD607A9}">
      <dsp:nvSpPr>
        <dsp:cNvPr id="0" name=""/>
        <dsp:cNvSpPr/>
      </dsp:nvSpPr>
      <dsp:spPr>
        <a:xfrm>
          <a:off x="6789992" y="2884720"/>
          <a:ext cx="2422103" cy="1453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NACO signs form and mails back to BC-HRN for dissemination</a:t>
          </a:r>
        </a:p>
      </dsp:txBody>
      <dsp:txXfrm>
        <a:off x="6789992" y="2884720"/>
        <a:ext cx="2422103" cy="1453261"/>
      </dsp:txXfrm>
    </dsp:sp>
    <dsp:sp modelId="{AEF30305-0B5F-48E9-8F29-E13417D5EBD3}">
      <dsp:nvSpPr>
        <dsp:cNvPr id="0" name=""/>
        <dsp:cNvSpPr/>
      </dsp:nvSpPr>
      <dsp:spPr>
        <a:xfrm rot="10800000">
          <a:off x="6063361" y="3311010"/>
          <a:ext cx="513485" cy="600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6063361" y="3311010"/>
        <a:ext cx="513485" cy="600681"/>
      </dsp:txXfrm>
    </dsp:sp>
    <dsp:sp modelId="{E1C186F8-0249-4E4D-B249-510CE56B29BD}">
      <dsp:nvSpPr>
        <dsp:cNvPr id="0" name=""/>
        <dsp:cNvSpPr/>
      </dsp:nvSpPr>
      <dsp:spPr>
        <a:xfrm>
          <a:off x="3399048" y="2884720"/>
          <a:ext cx="2422103" cy="1453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BC-HRN breaks batch open and disseminates to appropriate DCO’s</a:t>
          </a:r>
        </a:p>
      </dsp:txBody>
      <dsp:txXfrm>
        <a:off x="3399048" y="2884720"/>
        <a:ext cx="2422103" cy="1453261"/>
      </dsp:txXfrm>
    </dsp:sp>
    <dsp:sp modelId="{F3C25EFC-1EAD-4661-9B1D-46EADBF4AA77}">
      <dsp:nvSpPr>
        <dsp:cNvPr id="0" name=""/>
        <dsp:cNvSpPr/>
      </dsp:nvSpPr>
      <dsp:spPr>
        <a:xfrm rot="10800000">
          <a:off x="2672417" y="3311010"/>
          <a:ext cx="513485" cy="600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2672417" y="3311010"/>
        <a:ext cx="513485" cy="600681"/>
      </dsp:txXfrm>
    </dsp:sp>
    <dsp:sp modelId="{24D61F3C-A41B-45BE-A50C-F3EEE0F50B4B}">
      <dsp:nvSpPr>
        <dsp:cNvPr id="0" name=""/>
        <dsp:cNvSpPr/>
      </dsp:nvSpPr>
      <dsp:spPr>
        <a:xfrm>
          <a:off x="8103" y="2884720"/>
          <a:ext cx="2422103" cy="1453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DCO disseminates certificates at District Conference or  discretion</a:t>
          </a:r>
        </a:p>
      </dsp:txBody>
      <dsp:txXfrm>
        <a:off x="8103" y="2884720"/>
        <a:ext cx="2422103" cy="1453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E509-91F4-4A02-A108-CDBD1241FE2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83E-C85B-4C62-9849-E827C58DF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E509-91F4-4A02-A108-CDBD1241FE2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83E-C85B-4C62-9849-E827C58DF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E509-91F4-4A02-A108-CDBD1241FE2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83E-C85B-4C62-9849-E827C58DF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E509-91F4-4A02-A108-CDBD1241FE2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83E-C85B-4C62-9849-E827C58DF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E509-91F4-4A02-A108-CDBD1241FE2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83E-C85B-4C62-9849-E827C58DF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E509-91F4-4A02-A108-CDBD1241FE2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83E-C85B-4C62-9849-E827C58DF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E509-91F4-4A02-A108-CDBD1241FE2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83E-C85B-4C62-9849-E827C58DF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E509-91F4-4A02-A108-CDBD1241FE2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83E-C85B-4C62-9849-E827C58DF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E509-91F4-4A02-A108-CDBD1241FE2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83E-C85B-4C62-9849-E827C58DF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E509-91F4-4A02-A108-CDBD1241FE2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83E-C85B-4C62-9849-E827C58DF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E509-91F4-4A02-A108-CDBD1241FE2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D0083E-C85B-4C62-9849-E827C58DF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11E509-91F4-4A02-A108-CDBD1241FE2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D0083E-C85B-4C62-9849-E827C58DF2C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R_Seal_2b[1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52400"/>
            <a:ext cx="4196679" cy="4191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B/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953000"/>
            <a:ext cx="7924800" cy="91440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/>
              <a:t>U.S. Coast Guard Auxiliary: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819336"/>
            <a:ext cx="7854696" cy="657664"/>
          </a:xfrm>
        </p:spPr>
        <p:txBody>
          <a:bodyPr/>
          <a:lstStyle/>
          <a:p>
            <a:r>
              <a:rPr lang="en-US" dirty="0" smtClean="0"/>
              <a:t>A General Guide to the Recruiting Awards Processes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6" dur="75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75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04088"/>
            <a:ext cx="85344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AUX RSA – What About Multiple Awards?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524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Multiple awards for subsequent years are indicated by adding 3/16-inch bronze or silver stars.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962400"/>
            <a:ext cx="95864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4712" y="4038600"/>
            <a:ext cx="9326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5105400"/>
            <a:ext cx="8229600" cy="1524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 chart in Chapter 11 of AUXMAN for proper placement of stars on subsequent awards.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AUX RSA – How Do I Apply For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914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Submission Deadline No later than 30 June for the previous calendar year.</a:t>
            </a: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971800"/>
            <a:ext cx="8229600" cy="838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 must have his or her Flotilla Commander (FC) submit the current National Form on their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behalf. 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886200"/>
            <a:ext cx="8229600" cy="838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current National Form is AUX-RSA and can be found on the National Forms website.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800600"/>
            <a:ext cx="8229600" cy="838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information requested must be printed clearly on the application.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56488"/>
          </a:xfrm>
        </p:spPr>
        <p:txBody>
          <a:bodyPr>
            <a:normAutofit/>
          </a:bodyPr>
          <a:lstStyle/>
          <a:p>
            <a:r>
              <a:rPr lang="en-US" dirty="0" smtClean="0"/>
              <a:t>AUX RSA - Chain of Approval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25315503"/>
              </p:ext>
            </p:extLst>
          </p:nvPr>
        </p:nvGraphicFramePr>
        <p:xfrm>
          <a:off x="-228600" y="1371600"/>
          <a:ext cx="9525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2578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AA31F6-CE14-4E42-A789-6E46CF4C9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0FAA31F6-CE14-4E42-A789-6E46CF4C9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0FAA31F6-CE14-4E42-A789-6E46CF4C9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0FAA31F6-CE14-4E42-A789-6E46CF4C9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0FAA31F6-CE14-4E42-A789-6E46CF4C9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EA68DD-075D-4255-8BED-3FF221113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89EA68DD-075D-4255-8BED-3FF221113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89EA68DD-075D-4255-8BED-3FF221113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89EA68DD-075D-4255-8BED-3FF221113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89EA68DD-075D-4255-8BED-3FF221113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CD75F9-3309-45F2-BBE0-D2DB01868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D1CD75F9-3309-45F2-BBE0-D2DB01868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D1CD75F9-3309-45F2-BBE0-D2DB01868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D1CD75F9-3309-45F2-BBE0-D2DB01868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D1CD75F9-3309-45F2-BBE0-D2DB01868D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41A4F4-70F3-4F58-89F8-DED88532E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3941A4F4-70F3-4F58-89F8-DED88532E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3941A4F4-70F3-4F58-89F8-DED88532E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3941A4F4-70F3-4F58-89F8-DED88532E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3941A4F4-70F3-4F58-89F8-DED88532E0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52490B-08BF-42B0-ADB0-0B825174A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5252490B-08BF-42B0-ADB0-0B825174A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5252490B-08BF-42B0-ADB0-0B825174A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5252490B-08BF-42B0-ADB0-0B825174A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5252490B-08BF-42B0-ADB0-0B825174A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CEA8A9-F95F-47BD-8B26-580227B60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F0CEA8A9-F95F-47BD-8B26-580227B60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F0CEA8A9-F95F-47BD-8B26-580227B60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F0CEA8A9-F95F-47BD-8B26-580227B60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graphicEl>
                                              <a:dgm id="{F0CEA8A9-F95F-47BD-8B26-580227B60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2F9C81-9944-471D-AFC8-CBC735C8E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392F9C81-9944-471D-AFC8-CBC735C8E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392F9C81-9944-471D-AFC8-CBC735C8E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392F9C81-9944-471D-AFC8-CBC735C8E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392F9C81-9944-471D-AFC8-CBC735C8EB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B302BD-37AF-408F-AD31-59EC8D22B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C4B302BD-37AF-408F-AD31-59EC8D22B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C4B302BD-37AF-408F-AD31-59EC8D22B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graphicEl>
                                              <a:dgm id="{C4B302BD-37AF-408F-AD31-59EC8D22B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C4B302BD-37AF-408F-AD31-59EC8D22B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D671B0-3790-44E8-97AF-A580CB87F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F2D671B0-3790-44E8-97AF-A580CB87F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F2D671B0-3790-44E8-97AF-A580CB87F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F2D671B0-3790-44E8-97AF-A580CB87F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graphicEl>
                                              <a:dgm id="{F2D671B0-3790-44E8-97AF-A580CB87F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FF6ED0-37F9-41C1-BE93-E637F391C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graphicEl>
                                              <a:dgm id="{90FF6ED0-37F9-41C1-BE93-E637F391C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graphicEl>
                                              <a:dgm id="{90FF6ED0-37F9-41C1-BE93-E637F391C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graphicEl>
                                              <a:dgm id="{90FF6ED0-37F9-41C1-BE93-E637F391C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graphicEl>
                                              <a:dgm id="{90FF6ED0-37F9-41C1-BE93-E637F391C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C9097-7684-4214-8E85-2765727DF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graphicEl>
                                              <a:dgm id="{55CC9097-7684-4214-8E85-2765727DF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graphicEl>
                                              <a:dgm id="{55CC9097-7684-4214-8E85-2765727DF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graphicEl>
                                              <a:dgm id="{55CC9097-7684-4214-8E85-2765727DF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graphicEl>
                                              <a:dgm id="{55CC9097-7684-4214-8E85-2765727DF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EBC128-42E6-40B9-B991-9A0649118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graphicEl>
                                              <a:dgm id="{87EBC128-42E6-40B9-B991-9A0649118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graphicEl>
                                              <a:dgm id="{87EBC128-42E6-40B9-B991-9A0649118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graphicEl>
                                              <a:dgm id="{87EBC128-42E6-40B9-B991-9A0649118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graphicEl>
                                              <a:dgm id="{87EBC128-42E6-40B9-B991-9A0649118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C8664F-E1BB-40C9-9782-D20010B12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graphicEl>
                                              <a:dgm id="{EAC8664F-E1BB-40C9-9782-D20010B12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graphicEl>
                                              <a:dgm id="{EAC8664F-E1BB-40C9-9782-D20010B12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graphicEl>
                                              <a:dgm id="{EAC8664F-E1BB-40C9-9782-D20010B12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graphicEl>
                                              <a:dgm id="{EAC8664F-E1BB-40C9-9782-D20010B12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A1770B-8DA5-424F-8BC1-CC06E741C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graphicEl>
                                              <a:dgm id="{61A1770B-8DA5-424F-8BC1-CC06E741C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graphicEl>
                                              <a:dgm id="{61A1770B-8DA5-424F-8BC1-CC06E741C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graphicEl>
                                              <a:dgm id="{61A1770B-8DA5-424F-8BC1-CC06E741C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>
                                            <p:graphicEl>
                                              <a:dgm id="{61A1770B-8DA5-424F-8BC1-CC06E741C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37DC03-8BC8-4E29-920D-944BC6F0A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graphicEl>
                                              <a:dgm id="{D137DC03-8BC8-4E29-920D-944BC6F0A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graphicEl>
                                              <a:dgm id="{D137DC03-8BC8-4E29-920D-944BC6F0A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graphicEl>
                                              <a:dgm id="{D137DC03-8BC8-4E29-920D-944BC6F0A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">
                                            <p:graphicEl>
                                              <a:dgm id="{D137DC03-8BC8-4E29-920D-944BC6F0A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283BE3-C173-40A4-B036-0545BEEEC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graphicEl>
                                              <a:dgm id="{FD283BE3-C173-40A4-B036-0545BEEEC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graphicEl>
                                              <a:dgm id="{FD283BE3-C173-40A4-B036-0545BEEEC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>
                                            <p:graphicEl>
                                              <a:dgm id="{FD283BE3-C173-40A4-B036-0545BEEEC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">
                                            <p:graphicEl>
                                              <a:dgm id="{FD283BE3-C173-40A4-B036-0545BEEEC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4664CF-D732-48C0-BCC4-1221D980E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>
                                            <p:graphicEl>
                                              <a:dgm id="{734664CF-D732-48C0-BCC4-1221D980E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>
                                            <p:graphicEl>
                                              <a:dgm id="{734664CF-D732-48C0-BCC4-1221D980E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>
                                            <p:graphicEl>
                                              <a:dgm id="{734664CF-D732-48C0-BCC4-1221D980E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">
                                            <p:graphicEl>
                                              <a:dgm id="{734664CF-D732-48C0-BCC4-1221D980E5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NACO Growth Award - Individual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772400" cy="609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  What is it?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33400" y="4267200"/>
            <a:ext cx="7772400" cy="6096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do I get if I earn it?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3400" y="3200400"/>
            <a:ext cx="7772400" cy="6096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Who is eligible?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33400" y="5410200"/>
            <a:ext cx="7772400" cy="533400"/>
          </a:xfrm>
          <a:prstGeom prst="rect">
            <a:avLst/>
          </a:prstGeom>
        </p:spPr>
        <p:txBody>
          <a:bodyPr vert="horz" lIns="45720" rIns="4572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How do I apply for it?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33400" y="4800600"/>
            <a:ext cx="7772400" cy="6096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about multiple awards?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33400" y="5943600"/>
            <a:ext cx="7772400" cy="533400"/>
          </a:xfrm>
          <a:prstGeom prst="rect">
            <a:avLst/>
          </a:prstGeom>
        </p:spPr>
        <p:txBody>
          <a:bodyPr vert="horz" lIns="45720" rIns="4572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Chain of Approval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33400" y="3733800"/>
            <a:ext cx="7772400" cy="6096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What counts?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NACO Growth Award – Individual – </a:t>
            </a:r>
            <a:br>
              <a:rPr lang="en-US" dirty="0" smtClean="0"/>
            </a:br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229600" cy="1752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The NACO Growth Award – Individual Award is awarded for recruiting five or more new </a:t>
            </a:r>
            <a:r>
              <a:rPr lang="en-US" sz="3200" dirty="0" err="1" smtClean="0"/>
              <a:t>Auxiliarists</a:t>
            </a:r>
            <a:r>
              <a:rPr lang="en-US" sz="3200" dirty="0" smtClean="0"/>
              <a:t> into the Auxiliary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724400"/>
            <a:ext cx="82296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an annual award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562600"/>
            <a:ext cx="8229600" cy="1143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en-US" sz="3200" noProof="0" dirty="0" smtClean="0"/>
              <a:t>It can only be awarded only once per calendar year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NACO Growth Award – Individual – Who is Eligible?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1524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Any member (or above) who has recruited 7 or more members in one calendar year.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NACO Growth Award – Individual – What Counts?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276600"/>
            <a:ext cx="8229600" cy="1524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Recruited members must have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completed the New Member Course and been assigned a member # by DIRAUX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76600"/>
            <a:ext cx="8229600" cy="1143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than one member CAN recruit a new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member.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276600"/>
            <a:ext cx="8229600" cy="1143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calendar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year begins on January 1 and ends on December 31.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4582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NACO Growth Award – Individual – What Do I Get if I Earn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1066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The NACO Growth Award – Individual is a certificate of recognition.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191000"/>
            <a:ext cx="8229600" cy="1066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en-US" sz="3200" dirty="0" smtClean="0"/>
              <a:t>Certificate indicates # of members recruited in that award year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5486400"/>
            <a:ext cx="82296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en-US" sz="3200" dirty="0" smtClean="0"/>
              <a:t>Certificate is signed by NACO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534400" cy="1295400"/>
          </a:xfrm>
        </p:spPr>
        <p:txBody>
          <a:bodyPr>
            <a:noAutofit/>
          </a:bodyPr>
          <a:lstStyle/>
          <a:p>
            <a:r>
              <a:rPr lang="en-US" sz="4500" dirty="0" smtClean="0"/>
              <a:t>NACO Growth Award – Individual – What About Multiple Awards?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1524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Multiple awards for subsequent years are issued a new certificate with total recruited members from that award year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2312"/>
            <a:ext cx="8153400" cy="12374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NACO Growth Award – Individual – How Do I Apply For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914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Submission Deadline No later than 30 June for the previous calendar year.</a:t>
            </a: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581400"/>
            <a:ext cx="8229600" cy="838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-US" sz="2400" dirty="0" smtClean="0"/>
              <a:t>The Recruiting Member sends the form to the BC-HRN as listed on the form, email or us postal mail to be verified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562600"/>
            <a:ext cx="8229600" cy="838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-US" sz="2400" dirty="0" smtClean="0"/>
              <a:t>All information requested must be printed clearly on the application.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572000"/>
            <a:ext cx="8229600" cy="838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-US" sz="2400" dirty="0" smtClean="0"/>
              <a:t>The current National Form is NMGA-I and can be found on the National Forms Website.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838200"/>
            <a:ext cx="7772400" cy="850392"/>
          </a:xfrm>
        </p:spPr>
        <p:txBody>
          <a:bodyPr/>
          <a:lstStyle/>
          <a:p>
            <a:r>
              <a:rPr lang="en-US" dirty="0" smtClean="0"/>
              <a:t>What We Will Cover: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209800"/>
            <a:ext cx="7772400" cy="6481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Auxiliary Recruiting Service Award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3400" y="2780864"/>
            <a:ext cx="7772400" cy="648136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3200" dirty="0" smtClean="0"/>
              <a:t>NACO Growth Award - Individual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33400" y="3429000"/>
            <a:ext cx="7772400" cy="533400"/>
          </a:xfrm>
          <a:prstGeom prst="rect">
            <a:avLst/>
          </a:prstGeom>
        </p:spPr>
        <p:txBody>
          <a:bodyPr vert="horz" lIns="45720" rIns="45720" anchor="t">
            <a:normAutofit lnSpcReduction="10000"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3200" dirty="0" smtClean="0"/>
              <a:t>NACO Growth Award - Flotilla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33400" y="3962400"/>
            <a:ext cx="7772400" cy="648136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-US" sz="3200" dirty="0" smtClean="0"/>
              <a:t>NACO Growth Award - Division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33400" y="5029200"/>
            <a:ext cx="7772400" cy="648136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to go for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proper forms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33400" y="4495800"/>
            <a:ext cx="7772400" cy="648136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to go for questions on the process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533400" y="1637864"/>
            <a:ext cx="7772400" cy="648136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Recent process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improvements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533400" y="6133664"/>
            <a:ext cx="7772400" cy="648136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Forms demonstration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533400" y="5562600"/>
            <a:ext cx="7772400" cy="648136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Q&amp;A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 build="p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952111060"/>
              </p:ext>
            </p:extLst>
          </p:nvPr>
        </p:nvGraphicFramePr>
        <p:xfrm>
          <a:off x="-457200" y="1981200"/>
          <a:ext cx="9220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43712"/>
            <a:ext cx="8001000" cy="1237488"/>
          </a:xfrm>
        </p:spPr>
        <p:txBody>
          <a:bodyPr>
            <a:noAutofit/>
          </a:bodyPr>
          <a:lstStyle/>
          <a:p>
            <a:r>
              <a:rPr lang="en-US" sz="4000" dirty="0" smtClean="0"/>
              <a:t>NACO Growth Award – Individual – Chain of Approval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36326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0A594F-232D-46E1-8886-82D275766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E0A594F-232D-46E1-8886-82D2757660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B69EB7-610C-4632-95B9-56120435C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1CB69EB7-610C-4632-95B9-56120435C8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DE679E-669E-4AD2-816B-7A98A7A67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DDE679E-669E-4AD2-816B-7A98A7A67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533447-CB22-4FB3-80C7-F3C1D5B18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80533447-CB22-4FB3-80C7-F3C1D5B18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90A9D5-F916-46AC-89B4-BBD709F73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790A9D5-F916-46AC-89B4-BBD709F73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262EFD-083F-4627-807D-25962AEFF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70262EFD-083F-4627-807D-25962AEFF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579ABE-0EB4-40FE-A9D2-37AB6BD6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EA579ABE-0EB4-40FE-A9D2-37AB6BD6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F30305-0B5F-48E9-8F29-E13417D5E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AEF30305-0B5F-48E9-8F29-E13417D5EB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C186F8-0249-4E4D-B249-510CE56B2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E1C186F8-0249-4E4D-B249-510CE56B2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C25EFC-1EAD-4661-9B1D-46EADBF4A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F3C25EFC-1EAD-4661-9B1D-46EADBF4AA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D61F3C-A41B-45BE-A50C-F3EEE0F50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24D61F3C-A41B-45BE-A50C-F3EEE0F50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NACO Growth Award - Flotilla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772400" cy="609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  What is it?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33400" y="4267200"/>
            <a:ext cx="7772400" cy="6096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does a Flotilla get for earning it?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3400" y="3200400"/>
            <a:ext cx="7772400" cy="6096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Who is eligible?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33400" y="5410200"/>
            <a:ext cx="7772400" cy="533400"/>
          </a:xfrm>
          <a:prstGeom prst="rect">
            <a:avLst/>
          </a:prstGeom>
        </p:spPr>
        <p:txBody>
          <a:bodyPr vert="horz" lIns="45720" rIns="4572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How does a Flotilla apply?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33400" y="4800600"/>
            <a:ext cx="7772400" cy="6096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about multiple awards?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33400" y="5943600"/>
            <a:ext cx="7772400" cy="533400"/>
          </a:xfrm>
          <a:prstGeom prst="rect">
            <a:avLst/>
          </a:prstGeom>
        </p:spPr>
        <p:txBody>
          <a:bodyPr vert="horz" lIns="45720" rIns="4572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Chain of Approval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33400" y="3733800"/>
            <a:ext cx="7772400" cy="6096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What counts?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NACO Growth Award – Flotilla – </a:t>
            </a:r>
            <a:br>
              <a:rPr lang="en-US" dirty="0" smtClean="0"/>
            </a:br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438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The NACO Growth Award – Flotilla is awarded for achieving a NET GAIN of two or more </a:t>
            </a:r>
            <a:r>
              <a:rPr lang="en-US" sz="3200" dirty="0" err="1" smtClean="0"/>
              <a:t>Auxiliarists</a:t>
            </a:r>
            <a:r>
              <a:rPr lang="en-US" sz="3200" dirty="0" smtClean="0"/>
              <a:t> into the FLOTILLA applying for the award as determined by AUXDATA.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800600"/>
            <a:ext cx="82296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an annual award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486400"/>
            <a:ext cx="8229600" cy="1066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en-US" sz="3200" noProof="0" dirty="0" smtClean="0"/>
              <a:t>It can only be awarded only once per calendar year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NACO Growth Award – Flotilla – Who is Eligible?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1143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Any Flotilla who has produced a net gain of 2 or more members in one calendar year.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NACO Growth Award – Flotilla – What Counts?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276600"/>
            <a:ext cx="8229600" cy="1524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Recruited members must have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completed the New Member Course and been assigned a member # by DIRAUX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276600"/>
            <a:ext cx="8229600" cy="1143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calendar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year begins on January 1 and ends on December 31.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276600"/>
            <a:ext cx="8229600" cy="1143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member added to the roster counts (i.e. new members, transfers, etc…)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276600"/>
            <a:ext cx="8229600" cy="1600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member dropped from the roster counts against the net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total for the year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(i.e.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transfers, retirements, deaths, etc…)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458200" cy="1295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NACO Growth Award – Flotilla – What Does the Flotilla Get if They Earn it?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1066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The NACO Growth Award – Flotilla is a certificate of recognition.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191000"/>
            <a:ext cx="8229600" cy="1066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en-US" sz="3200" dirty="0" smtClean="0"/>
              <a:t>Certificate indicates NET # of members added to the flotilla in that award year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5486400"/>
            <a:ext cx="82296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en-US" sz="3200" dirty="0" smtClean="0"/>
              <a:t>Certificate is signed by NACO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534400" cy="1295400"/>
          </a:xfrm>
        </p:spPr>
        <p:txBody>
          <a:bodyPr>
            <a:noAutofit/>
          </a:bodyPr>
          <a:lstStyle/>
          <a:p>
            <a:r>
              <a:rPr lang="en-US" sz="4500" dirty="0" smtClean="0"/>
              <a:t>NACO Growth Award – Flotilla – What About Multiple Awards?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1524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Multiple awards for subsequent years are issued a new certificate with NET total of members added from that award year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1534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NACO Growth Award – Flotilla – How Does a Flotilla Apply?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914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Submission Deadline No later than 30 June for the previous calendar year.</a:t>
            </a: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581400"/>
            <a:ext cx="8229600" cy="838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-US" sz="2400" dirty="0" smtClean="0"/>
              <a:t>The Flotilla Commander (FC) must submit the current National form behalf of the Flotilla.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562600"/>
            <a:ext cx="8229600" cy="838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-US" sz="2400" dirty="0" smtClean="0"/>
              <a:t>All information requested must be printed clearly on the application.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572000"/>
            <a:ext cx="8229600" cy="838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-US" sz="2400" dirty="0" smtClean="0"/>
              <a:t>The current National Form is NMGA-FD and can be found on the National Forms Website.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110494738"/>
              </p:ext>
            </p:extLst>
          </p:nvPr>
        </p:nvGraphicFramePr>
        <p:xfrm>
          <a:off x="-457200" y="1981200"/>
          <a:ext cx="9220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43712"/>
            <a:ext cx="8001000" cy="1237488"/>
          </a:xfrm>
        </p:spPr>
        <p:txBody>
          <a:bodyPr>
            <a:noAutofit/>
          </a:bodyPr>
          <a:lstStyle/>
          <a:p>
            <a:r>
              <a:rPr lang="en-US" sz="4000" dirty="0" smtClean="0"/>
              <a:t>NACO Growth Award – </a:t>
            </a:r>
            <a:r>
              <a:rPr lang="en-US" sz="4000" dirty="0" smtClean="0"/>
              <a:t>Flotilla </a:t>
            </a:r>
            <a:r>
              <a:rPr lang="en-US" sz="4000" dirty="0" smtClean="0"/>
              <a:t>– Chain of Approval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49811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0A594F-232D-46E1-8886-82D275766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E0A594F-232D-46E1-8886-82D2757660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B69EB7-610C-4632-95B9-56120435C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1CB69EB7-610C-4632-95B9-56120435C8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DE679E-669E-4AD2-816B-7A98A7A67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DDE679E-669E-4AD2-816B-7A98A7A67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533447-CB22-4FB3-80C7-F3C1D5B18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80533447-CB22-4FB3-80C7-F3C1D5B18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90A9D5-F916-46AC-89B4-BBD709F73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790A9D5-F916-46AC-89B4-BBD709F73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262EFD-083F-4627-807D-25962AEFF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70262EFD-083F-4627-807D-25962AEFF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579ABE-0EB4-40FE-A9D2-37AB6BD6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EA579ABE-0EB4-40FE-A9D2-37AB6BD6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F30305-0B5F-48E9-8F29-E13417D5E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AEF30305-0B5F-48E9-8F29-E13417D5EB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C186F8-0249-4E4D-B249-510CE56B2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E1C186F8-0249-4E4D-B249-510CE56B2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C25EFC-1EAD-4661-9B1D-46EADBF4A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F3C25EFC-1EAD-4661-9B1D-46EADBF4AA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D61F3C-A41B-45BE-A50C-F3EEE0F50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24D61F3C-A41B-45BE-A50C-F3EEE0F50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NACO Growth Award - Division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772400" cy="609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  What is it?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33400" y="4267200"/>
            <a:ext cx="7772400" cy="609600"/>
          </a:xfrm>
          <a:prstGeom prst="rect">
            <a:avLst/>
          </a:prstGeom>
        </p:spPr>
        <p:txBody>
          <a:bodyPr vert="horz" lIns="45720" rIns="45720" anchor="t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does the Division get if they earn it?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3400" y="3200400"/>
            <a:ext cx="7772400" cy="6096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Who is eligible?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33400" y="5410200"/>
            <a:ext cx="7772400" cy="533400"/>
          </a:xfrm>
          <a:prstGeom prst="rect">
            <a:avLst/>
          </a:prstGeom>
        </p:spPr>
        <p:txBody>
          <a:bodyPr vert="horz" lIns="45720" rIns="4572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How does a Division Apply?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33400" y="4800600"/>
            <a:ext cx="7772400" cy="6096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about multiple awards?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33400" y="5943600"/>
            <a:ext cx="7772400" cy="533400"/>
          </a:xfrm>
          <a:prstGeom prst="rect">
            <a:avLst/>
          </a:prstGeom>
        </p:spPr>
        <p:txBody>
          <a:bodyPr vert="horz" lIns="45720" rIns="4572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Chain of Approval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33400" y="3733800"/>
            <a:ext cx="7772400" cy="6096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What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counts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152" y="2514600"/>
            <a:ext cx="4803648" cy="1676400"/>
          </a:xfrm>
        </p:spPr>
        <p:txBody>
          <a:bodyPr/>
          <a:lstStyle/>
          <a:p>
            <a:r>
              <a:rPr lang="en-US" dirty="0" smtClean="0"/>
              <a:t>Recent Process Improvements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NACO Growth Award – Division – </a:t>
            </a:r>
            <a:br>
              <a:rPr lang="en-US" dirty="0" smtClean="0"/>
            </a:br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2133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The NACO Growth Award – Division is awarded for achieving an average NET GAIN of 2 members per flotilla within the Division as determined by AUXDATA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724400"/>
            <a:ext cx="82296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an annual award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562600"/>
            <a:ext cx="8229600" cy="1143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en-US" sz="3200" noProof="0" dirty="0" smtClean="0"/>
              <a:t>It can only be awarded only once per calendar year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NACO Growth Award – Division – Who is Eligible?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1524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Any Division achieving an average NET GAIN of 2 members per flotilla within the Division in one calendar year.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NACO Growth Award – Division – What Counts?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276600"/>
            <a:ext cx="8229600" cy="1524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Recruited members must have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completed the New Member Course and been assigned a member # by DIRAUX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276600"/>
            <a:ext cx="8229600" cy="1143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calendar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year begins on January 1 and ends on December 31.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276600"/>
            <a:ext cx="8229600" cy="1143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member added to the roster counts (i.e. new members, transfers, etc…)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276600"/>
            <a:ext cx="8229600" cy="1600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member dropped from the roster counts against the net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total for the year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(i.e.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transfers, retirements, deaths, etc…)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458200" cy="1295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NACO Growth Award – Division – What Does the Division Get if They Earn it?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1066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The NACO Growth Award – Division is a certificate of recognition.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191000"/>
            <a:ext cx="8229600" cy="1066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en-US" sz="3200" dirty="0" smtClean="0"/>
              <a:t>Certificate indicates NET # of members added to the Division in that award year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5486400"/>
            <a:ext cx="82296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en-US" sz="3200" dirty="0" smtClean="0"/>
              <a:t>Certificate is signed by NACO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534400" cy="1295400"/>
          </a:xfrm>
        </p:spPr>
        <p:txBody>
          <a:bodyPr>
            <a:noAutofit/>
          </a:bodyPr>
          <a:lstStyle/>
          <a:p>
            <a:r>
              <a:rPr lang="en-US" sz="4500" dirty="0" smtClean="0"/>
              <a:t>NACO Growth Award – Division – What About Multiple Awards?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1524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Multiple awards for subsequent years are issued a new certificate with total NET gain in members from that award year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2312"/>
            <a:ext cx="8153400" cy="12374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NACO Growth Award – Division – How Does a Division Apply?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914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Submission Deadline No later than 30 June for the previous calendar year.</a:t>
            </a: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581400"/>
            <a:ext cx="8229600" cy="838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-US" sz="2400" dirty="0" smtClean="0"/>
              <a:t>The Division Commander (DCDR) must submit current National form on behalf of the Division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562600"/>
            <a:ext cx="8229600" cy="838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-US" sz="2400" dirty="0" smtClean="0"/>
              <a:t>All information requested must be printed clearly on the application.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572000"/>
            <a:ext cx="8229600" cy="838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-US" sz="2400" dirty="0" smtClean="0"/>
              <a:t>The current National Form is NMGA-DF and can be found on the National Forms Website.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084129473"/>
              </p:ext>
            </p:extLst>
          </p:nvPr>
        </p:nvGraphicFramePr>
        <p:xfrm>
          <a:off x="-457200" y="1981200"/>
          <a:ext cx="9220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43712"/>
            <a:ext cx="8001000" cy="1237488"/>
          </a:xfrm>
        </p:spPr>
        <p:txBody>
          <a:bodyPr>
            <a:noAutofit/>
          </a:bodyPr>
          <a:lstStyle/>
          <a:p>
            <a:r>
              <a:rPr lang="en-US" sz="4000" dirty="0" smtClean="0"/>
              <a:t>NACO Growth Award – </a:t>
            </a:r>
            <a:r>
              <a:rPr lang="en-US" sz="4000" dirty="0" smtClean="0"/>
              <a:t>Division </a:t>
            </a:r>
            <a:r>
              <a:rPr lang="en-US" sz="4000" dirty="0" smtClean="0"/>
              <a:t>– Chain of Approval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49811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0A594F-232D-46E1-8886-82D275766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E0A594F-232D-46E1-8886-82D2757660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B69EB7-610C-4632-95B9-56120435C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1CB69EB7-610C-4632-95B9-56120435C8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DE679E-669E-4AD2-816B-7A98A7A67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DDE679E-669E-4AD2-816B-7A98A7A67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533447-CB22-4FB3-80C7-F3C1D5B18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80533447-CB22-4FB3-80C7-F3C1D5B18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90A9D5-F916-46AC-89B4-BBD709F73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790A9D5-F916-46AC-89B4-BBD709F73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262EFD-083F-4627-807D-25962AEFF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70262EFD-083F-4627-807D-25962AEFF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579ABE-0EB4-40FE-A9D2-37AB6BD6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EA579ABE-0EB4-40FE-A9D2-37AB6BD6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F30305-0B5F-48E9-8F29-E13417D5E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AEF30305-0B5F-48E9-8F29-E13417D5EB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C186F8-0249-4E4D-B249-510CE56B2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E1C186F8-0249-4E4D-B249-510CE56B2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C25EFC-1EAD-4661-9B1D-46EADBF4A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F3C25EFC-1EAD-4661-9B1D-46EADBF4AA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D61F3C-A41B-45BE-A50C-F3EEE0F50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24D61F3C-A41B-45BE-A50C-F3EEE0F50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R_Seal_2b[1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7515" y="990600"/>
            <a:ext cx="4349285" cy="434340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B/>
          </a:sp3d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By:  Chris Greulich, DVC-HR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63362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2011 by United States Coast Guard Auxiliary Association, Inc.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7548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N-TRAIN 2011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124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St. Louis, MO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5168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 direction and authority of: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3886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Joseph G. O’Leary, DIR-H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826008"/>
            <a:ext cx="7772400" cy="850392"/>
          </a:xfrm>
        </p:spPr>
        <p:txBody>
          <a:bodyPr/>
          <a:lstStyle/>
          <a:p>
            <a:r>
              <a:rPr lang="en-US" dirty="0" smtClean="0"/>
              <a:t>Things to Remember: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828800"/>
            <a:ext cx="7772400" cy="609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+mj-lt"/>
              </a:rPr>
              <a:t>ALWAYS USE CURRENT FORMS</a:t>
            </a:r>
            <a:endParaRPr lang="en-US" sz="2800"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33400" y="4495800"/>
            <a:ext cx="7772400" cy="22098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Forms Website</a:t>
            </a:r>
          </a:p>
          <a:p>
            <a:pPr marL="914400" marR="0" lvl="2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http://forms.cgaux.org/forms.html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200" dirty="0" smtClean="0"/>
              <a:t>Awards Guide Website</a:t>
            </a:r>
          </a:p>
          <a:p>
            <a:pPr lvl="2" indent="-246888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rgbClr val="FFFF00"/>
                </a:solidFill>
              </a:rPr>
              <a:t>http://hdept.cgaux.org/pdf/AwardsGuideMay2010.pdf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200" dirty="0" smtClean="0"/>
              <a:t>Auxiliary Officers Website</a:t>
            </a:r>
          </a:p>
          <a:p>
            <a:pPr lvl="2" indent="-246888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rgbClr val="FFFF00"/>
                </a:solidFill>
              </a:rPr>
              <a:t>https://auxofficer.cgaux.org/auxoff/signin4.php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3400" y="2590800"/>
            <a:ext cx="7772400" cy="17526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Current National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Contacts:</a:t>
            </a:r>
          </a:p>
          <a:p>
            <a:pPr lvl="1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-US" sz="2200" dirty="0" smtClean="0">
                <a:latin typeface="+mj-lt"/>
              </a:rPr>
              <a:t>Jonathan Raden, </a:t>
            </a:r>
            <a:r>
              <a:rPr lang="en-US" sz="2200" dirty="0" smtClean="0"/>
              <a:t>Branch Chief – Awards </a:t>
            </a:r>
            <a:endParaRPr lang="en-US" sz="2200" dirty="0" smtClean="0">
              <a:latin typeface="+mj-lt"/>
            </a:endParaRPr>
          </a:p>
          <a:p>
            <a:pPr lvl="1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-US" sz="2200" dirty="0" smtClean="0">
                <a:latin typeface="+mj-lt"/>
              </a:rPr>
              <a:t>Christopher Greulich, </a:t>
            </a:r>
            <a:r>
              <a:rPr lang="en-US" sz="2200" dirty="0" smtClean="0"/>
              <a:t>Division Chief – HR</a:t>
            </a:r>
            <a:endParaRPr lang="en-US" sz="2200" dirty="0" smtClean="0">
              <a:latin typeface="+mj-lt"/>
            </a:endParaRPr>
          </a:p>
          <a:p>
            <a:pPr lvl="1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-US" sz="2200" baseline="0" dirty="0" smtClean="0">
                <a:latin typeface="+mj-lt"/>
              </a:rPr>
              <a:t>Joseph O’Leary, </a:t>
            </a:r>
            <a:r>
              <a:rPr lang="en-US" sz="2200" dirty="0" smtClean="0"/>
              <a:t>Director of Human Resources</a:t>
            </a:r>
            <a:endParaRPr lang="en-US" sz="2200" baseline="0" dirty="0" smtClean="0">
              <a:latin typeface="+mj-lt"/>
            </a:endParaRPr>
          </a:p>
          <a:p>
            <a:pPr lvl="1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914400" marR="0" lvl="2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Process Improvements: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78480"/>
            <a:ext cx="8229600" cy="5029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The way it used to be: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124200"/>
            <a:ext cx="8229600" cy="4572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way it is now: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2743200"/>
            <a:ext cx="8229600" cy="5029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0" y="3733800"/>
            <a:ext cx="8382000" cy="8839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/>
              <a:t>NACO Award requests were mailed from FC or DCDR to DSO-HR then to BC-HRN.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52400" y="3733800"/>
            <a:ext cx="8534400" cy="91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Award requests are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sent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directly from Member, FC or DCDR (depending on award) to BC-HRN.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2400" y="3733800"/>
            <a:ext cx="8534400" cy="8839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NACO Award requests were sent </a:t>
            </a:r>
            <a:r>
              <a:rPr lang="en-US" sz="2600" dirty="0" smtClean="0"/>
              <a:t>in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paper form through entire chain.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52400" y="3733800"/>
            <a:ext cx="8534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NACO Award requests are able to be sent online.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6200" y="3657600"/>
            <a:ext cx="8229600" cy="17526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 reduction in processing time of 5-15 weeks.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3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3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9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3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ntr" presetSubtype="9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3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  <p:bldP spid="3" grpId="4" build="p"/>
      <p:bldP spid="3" grpId="5" build="p"/>
      <p:bldP spid="4" grpId="0"/>
      <p:bldP spid="4" grpId="1"/>
      <p:bldP spid="4" grpId="2"/>
      <p:bldP spid="4" grpId="3"/>
      <p:bldP spid="4" grpId="4"/>
      <p:bldP spid="4" grpId="5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762000"/>
            <a:ext cx="7772400" cy="1612392"/>
          </a:xfrm>
        </p:spPr>
        <p:txBody>
          <a:bodyPr/>
          <a:lstStyle/>
          <a:p>
            <a:pPr algn="ctr"/>
            <a:r>
              <a:rPr lang="en-US" dirty="0" smtClean="0"/>
              <a:t>Auxiliary Recruiting Service Award – AUX RSA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438400"/>
            <a:ext cx="7772400" cy="609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  What is it?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33400" y="4038600"/>
            <a:ext cx="7772400" cy="6096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do I get if I earn it?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3400" y="2971800"/>
            <a:ext cx="7772400" cy="6096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Who is eligible?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33400" y="5181600"/>
            <a:ext cx="7772400" cy="533400"/>
          </a:xfrm>
          <a:prstGeom prst="rect">
            <a:avLst/>
          </a:prstGeom>
        </p:spPr>
        <p:txBody>
          <a:bodyPr vert="horz" lIns="45720" rIns="4572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How do I apply for it?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33400" y="4572000"/>
            <a:ext cx="7772400" cy="6096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about multiple awards?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33400" y="5715000"/>
            <a:ext cx="7772400" cy="533400"/>
          </a:xfrm>
          <a:prstGeom prst="rect">
            <a:avLst/>
          </a:prstGeom>
        </p:spPr>
        <p:txBody>
          <a:bodyPr vert="horz" lIns="45720" rIns="4572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Chain of Approval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33400" y="3505200"/>
            <a:ext cx="7772400" cy="6096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What counts?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AUX RSA –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133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The Auxiliary Recruiting Service award is awarded for recruiting seven or more new </a:t>
            </a:r>
            <a:r>
              <a:rPr lang="en-US" sz="3200" dirty="0" err="1" smtClean="0"/>
              <a:t>Auxiliarists</a:t>
            </a:r>
            <a:r>
              <a:rPr lang="en-US" sz="3200" dirty="0" smtClean="0"/>
              <a:t> into the Auxiliary as determined and credited through the FC.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419600"/>
            <a:ext cx="82296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an Annual Service Award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334000"/>
            <a:ext cx="8229600" cy="1143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en-US" sz="3200" noProof="0" dirty="0" smtClean="0"/>
              <a:t>It can only be awarded only once per calendar year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AUX RSA – Who is Eligible?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1524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Any BQ member (or above) who has recruited 7 or more members in one calendar year.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AUX RSA – What Counts?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276600"/>
            <a:ext cx="8229600" cy="2209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Recruited members must have: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3200" dirty="0" smtClean="0"/>
              <a:t>A.)  C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ompleted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New Member Course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3200" dirty="0" smtClean="0"/>
              <a:t>B.)  B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een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assigned a member # by 		     DIRAUX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76600"/>
            <a:ext cx="8229600" cy="1143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than one member CAN recruit a new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member.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276600"/>
            <a:ext cx="8229600" cy="1143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calendar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year begins on January 1 and ends on December 31.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0408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AUX RSA – What Do I Get if I Earn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133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The Annual Performance Auxiliary Recruiting Service Award uses the same ribbon as the discontinued AMOS Member Resources Award with an “S” device</a:t>
            </a:r>
            <a:endParaRPr lang="en-US" sz="3200" dirty="0"/>
          </a:p>
        </p:txBody>
      </p:sp>
      <p:pic>
        <p:nvPicPr>
          <p:cNvPr id="4" name="Picture 3" descr="AuxiliaryRecruitingServi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6174" y="4876800"/>
            <a:ext cx="2278626" cy="685800"/>
          </a:xfrm>
          <a:prstGeom prst="rect">
            <a:avLst/>
          </a:prstGeom>
        </p:spPr>
      </p:pic>
      <p:pic>
        <p:nvPicPr>
          <p:cNvPr id="5" name="Picture 4" descr="recruiting-serv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4038600"/>
            <a:ext cx="1371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544</TotalTime>
  <Words>1868</Words>
  <Application>Microsoft Office PowerPoint</Application>
  <PresentationFormat>On-screen Show (4:3)</PresentationFormat>
  <Paragraphs>193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Flow</vt:lpstr>
      <vt:lpstr>U.S. Coast Guard Auxiliary:</vt:lpstr>
      <vt:lpstr>What We Will Cover:</vt:lpstr>
      <vt:lpstr>Recent Process Improvements</vt:lpstr>
      <vt:lpstr>Recent Process Improvements:</vt:lpstr>
      <vt:lpstr>Auxiliary Recruiting Service Award – AUX RSA</vt:lpstr>
      <vt:lpstr>AUX RSA – What is it?</vt:lpstr>
      <vt:lpstr>AUX RSA – Who is Eligible?</vt:lpstr>
      <vt:lpstr>AUX RSA – What Counts?</vt:lpstr>
      <vt:lpstr>AUX RSA – What Do I Get if I Earn it?</vt:lpstr>
      <vt:lpstr>AUX RSA – What About Multiple Awards?</vt:lpstr>
      <vt:lpstr>AUX RSA – How Do I Apply For It?</vt:lpstr>
      <vt:lpstr>AUX RSA - Chain of Approval</vt:lpstr>
      <vt:lpstr>NACO Growth Award - Individual</vt:lpstr>
      <vt:lpstr>NACO Growth Award – Individual –  What is it?</vt:lpstr>
      <vt:lpstr>NACO Growth Award – Individual – Who is Eligible?</vt:lpstr>
      <vt:lpstr>NACO Growth Award – Individual – What Counts?</vt:lpstr>
      <vt:lpstr>NACO Growth Award – Individual – What Do I Get if I Earn it?</vt:lpstr>
      <vt:lpstr>NACO Growth Award – Individual – What About Multiple Awards?</vt:lpstr>
      <vt:lpstr>NACO Growth Award – Individual – How Do I Apply For It?</vt:lpstr>
      <vt:lpstr>NACO Growth Award – Individual – Chain of Approval</vt:lpstr>
      <vt:lpstr>NACO Growth Award - Flotilla</vt:lpstr>
      <vt:lpstr>NACO Growth Award – Flotilla –  What is it?</vt:lpstr>
      <vt:lpstr>NACO Growth Award – Flotilla – Who is Eligible?</vt:lpstr>
      <vt:lpstr>NACO Growth Award – Flotilla – What Counts?</vt:lpstr>
      <vt:lpstr>NACO Growth Award – Flotilla – What Does the Flotilla Get if They Earn it?</vt:lpstr>
      <vt:lpstr>NACO Growth Award – Flotilla – What About Multiple Awards?</vt:lpstr>
      <vt:lpstr>NACO Growth Award – Flotilla – How Does a Flotilla Apply?</vt:lpstr>
      <vt:lpstr>NACO Growth Award – Flotilla – Chain of Approval</vt:lpstr>
      <vt:lpstr>NACO Growth Award - Division</vt:lpstr>
      <vt:lpstr>NACO Growth Award – Division –  What is it?</vt:lpstr>
      <vt:lpstr>NACO Growth Award – Division – Who is Eligible?</vt:lpstr>
      <vt:lpstr>NACO Growth Award – Division – What Counts?</vt:lpstr>
      <vt:lpstr>NACO Growth Award – Division – What Does the Division Get if They Earn it?</vt:lpstr>
      <vt:lpstr>NACO Growth Award – Division – What About Multiple Awards?</vt:lpstr>
      <vt:lpstr>NACO Growth Award – Division – How Does a Division Apply?</vt:lpstr>
      <vt:lpstr>NACO Growth Award – Division – Chain of Approval</vt:lpstr>
      <vt:lpstr>Slide 37</vt:lpstr>
      <vt:lpstr>Things to Remember: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Coast Guard Auxiliary:</dc:title>
  <dc:creator>Chris Greulich</dc:creator>
  <cp:lastModifiedBy>JOSEPH G OLEARY</cp:lastModifiedBy>
  <cp:revision>118</cp:revision>
  <dcterms:created xsi:type="dcterms:W3CDTF">2010-12-11T21:01:42Z</dcterms:created>
  <dcterms:modified xsi:type="dcterms:W3CDTF">2011-02-15T20:35:09Z</dcterms:modified>
</cp:coreProperties>
</file>